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 id="2147483660" r:id="rId2"/>
  </p:sldMasterIdLst>
  <p:notesMasterIdLst>
    <p:notesMasterId r:id="rId43"/>
  </p:notesMasterIdLst>
  <p:sldIdLst>
    <p:sldId id="256" r:id="rId3"/>
    <p:sldId id="259" r:id="rId4"/>
    <p:sldId id="271" r:id="rId5"/>
    <p:sldId id="270" r:id="rId6"/>
    <p:sldId id="272" r:id="rId7"/>
    <p:sldId id="269" r:id="rId8"/>
    <p:sldId id="303" r:id="rId9"/>
    <p:sldId id="277" r:id="rId10"/>
    <p:sldId id="278" r:id="rId11"/>
    <p:sldId id="282" r:id="rId12"/>
    <p:sldId id="283" r:id="rId13"/>
    <p:sldId id="284" r:id="rId14"/>
    <p:sldId id="315" r:id="rId15"/>
    <p:sldId id="304" r:id="rId16"/>
    <p:sldId id="305" r:id="rId17"/>
    <p:sldId id="306" r:id="rId18"/>
    <p:sldId id="307" r:id="rId19"/>
    <p:sldId id="308" r:id="rId20"/>
    <p:sldId id="318" r:id="rId21"/>
    <p:sldId id="319" r:id="rId22"/>
    <p:sldId id="320" r:id="rId23"/>
    <p:sldId id="321" r:id="rId24"/>
    <p:sldId id="322" r:id="rId25"/>
    <p:sldId id="323" r:id="rId26"/>
    <p:sldId id="309" r:id="rId27"/>
    <p:sldId id="310" r:id="rId28"/>
    <p:sldId id="311" r:id="rId29"/>
    <p:sldId id="312" r:id="rId30"/>
    <p:sldId id="313" r:id="rId31"/>
    <p:sldId id="314" r:id="rId32"/>
    <p:sldId id="316" r:id="rId33"/>
    <p:sldId id="292" r:id="rId34"/>
    <p:sldId id="293" r:id="rId35"/>
    <p:sldId id="294" r:id="rId36"/>
    <p:sldId id="295" r:id="rId37"/>
    <p:sldId id="317" r:id="rId38"/>
    <p:sldId id="296" r:id="rId39"/>
    <p:sldId id="285" r:id="rId40"/>
    <p:sldId id="301" r:id="rId41"/>
    <p:sldId id="302" r:id="rId42"/>
  </p:sldIdLst>
  <p:sldSz cx="9144000" cy="5143500" type="screen16x9"/>
  <p:notesSz cx="6669088"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6A2E"/>
    <a:srgbClr val="E86A26"/>
    <a:srgbClr val="F496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89F5E7-52B2-674A-B498-AE61015753C1}" v="2" dt="2020-08-10T15:28:42.1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28" autoAdjust="0"/>
    <p:restoredTop sz="92089" autoAdjust="0"/>
  </p:normalViewPr>
  <p:slideViewPr>
    <p:cSldViewPr snapToGrid="0" snapToObjects="1">
      <p:cViewPr varScale="1">
        <p:scale>
          <a:sx n="133" d="100"/>
          <a:sy n="133" d="100"/>
        </p:scale>
        <p:origin x="1016" y="192"/>
      </p:cViewPr>
      <p:guideLst/>
    </p:cSldViewPr>
  </p:slideViewPr>
  <p:notesTextViewPr>
    <p:cViewPr>
      <p:scale>
        <a:sx n="1" d="1"/>
        <a:sy n="1" d="1"/>
      </p:scale>
      <p:origin x="0" y="0"/>
    </p:cViewPr>
  </p:notesTextViewPr>
  <p:sorterViewPr>
    <p:cViewPr>
      <p:scale>
        <a:sx n="100" d="100"/>
        <a:sy n="100" d="100"/>
      </p:scale>
      <p:origin x="0" y="-10056"/>
    </p:cViewPr>
  </p:sorterViewPr>
  <p:notesViewPr>
    <p:cSldViewPr snapToGrid="0" snapToObjects="1">
      <p:cViewPr varScale="1">
        <p:scale>
          <a:sx n="36" d="100"/>
          <a:sy n="36" d="100"/>
        </p:scale>
        <p:origin x="2489" y="55"/>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ce Preston-Jones" userId="e0de5ea7-ea38-495b-821b-e092cbfbc5cf" providerId="ADAL" clId="{1B89F5E7-52B2-674A-B498-AE61015753C1}"/>
    <pc:docChg chg="modSld">
      <pc:chgData name="Alice Preston-Jones" userId="e0de5ea7-ea38-495b-821b-e092cbfbc5cf" providerId="ADAL" clId="{1B89F5E7-52B2-674A-B498-AE61015753C1}" dt="2020-08-10T15:28:42.137" v="1" actId="18331"/>
      <pc:docMkLst>
        <pc:docMk/>
      </pc:docMkLst>
      <pc:sldChg chg="modSp">
        <pc:chgData name="Alice Preston-Jones" userId="e0de5ea7-ea38-495b-821b-e092cbfbc5cf" providerId="ADAL" clId="{1B89F5E7-52B2-674A-B498-AE61015753C1}" dt="2020-08-10T15:28:42.137" v="1" actId="18331"/>
        <pc:sldMkLst>
          <pc:docMk/>
          <pc:sldMk cId="1534061248" sldId="271"/>
        </pc:sldMkLst>
        <pc:picChg chg="mod">
          <ac:chgData name="Alice Preston-Jones" userId="e0de5ea7-ea38-495b-821b-e092cbfbc5cf" providerId="ADAL" clId="{1B89F5E7-52B2-674A-B498-AE61015753C1}" dt="2020-08-10T15:28:42.137" v="1" actId="18331"/>
          <ac:picMkLst>
            <pc:docMk/>
            <pc:sldMk cId="1534061248" sldId="271"/>
            <ac:picMk id="3076" creationId="{E5BD21E5-937B-44BE-BE3E-3EEB5AD1F68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7FD21B-CF20-234D-A457-B3736BB201A3}" type="doc">
      <dgm:prSet loTypeId="urn:microsoft.com/office/officeart/2005/8/layout/lProcess2" loCatId="" qsTypeId="urn:microsoft.com/office/officeart/2005/8/quickstyle/simple4" qsCatId="simple" csTypeId="urn:microsoft.com/office/officeart/2005/8/colors/accent2_2" csCatId="accent2" phldr="1"/>
      <dgm:spPr/>
      <dgm:t>
        <a:bodyPr/>
        <a:lstStyle/>
        <a:p>
          <a:endParaRPr lang="en-US"/>
        </a:p>
      </dgm:t>
    </dgm:pt>
    <dgm:pt modelId="{A5B3A84C-363B-7D49-9E15-A0E15A0304AE}">
      <dgm:prSet phldrT="[Text]"/>
      <dgm:spPr/>
      <dgm:t>
        <a:bodyPr/>
        <a:lstStyle/>
        <a:p>
          <a:r>
            <a:rPr lang="en-US" dirty="0"/>
            <a:t>Research</a:t>
          </a:r>
        </a:p>
      </dgm:t>
    </dgm:pt>
    <dgm:pt modelId="{6E958CD1-7D54-3E46-B48A-02CD5AF2FCE2}" type="parTrans" cxnId="{4F883174-2C5A-2948-B3B7-2D5EF5BB4A40}">
      <dgm:prSet/>
      <dgm:spPr/>
      <dgm:t>
        <a:bodyPr/>
        <a:lstStyle/>
        <a:p>
          <a:endParaRPr lang="en-US"/>
        </a:p>
      </dgm:t>
    </dgm:pt>
    <dgm:pt modelId="{5134341A-A50D-8548-8338-570E1C919AC3}" type="sibTrans" cxnId="{4F883174-2C5A-2948-B3B7-2D5EF5BB4A40}">
      <dgm:prSet/>
      <dgm:spPr/>
      <dgm:t>
        <a:bodyPr/>
        <a:lstStyle/>
        <a:p>
          <a:endParaRPr lang="en-US"/>
        </a:p>
      </dgm:t>
    </dgm:pt>
    <dgm:pt modelId="{540C455B-F03F-2C43-A139-1466F692A299}">
      <dgm:prSet phldrT="[Text]">
        <dgm:style>
          <a:lnRef idx="1">
            <a:schemeClr val="accent1"/>
          </a:lnRef>
          <a:fillRef idx="3">
            <a:schemeClr val="accent1"/>
          </a:fillRef>
          <a:effectRef idx="2">
            <a:schemeClr val="accent1"/>
          </a:effectRef>
          <a:fontRef idx="minor">
            <a:schemeClr val="lt1"/>
          </a:fontRef>
        </dgm:style>
      </dgm:prSet>
      <dgm:spPr/>
      <dgm:t>
        <a:bodyPr/>
        <a:lstStyle/>
        <a:p>
          <a:r>
            <a:rPr lang="en-US" dirty="0"/>
            <a:t>Use-inspired research</a:t>
          </a:r>
        </a:p>
      </dgm:t>
    </dgm:pt>
    <dgm:pt modelId="{BB6E1FD2-F299-FD45-89D2-EAAD8DFB4FBD}" type="parTrans" cxnId="{2831FF6C-EC13-754E-AB2B-D2B887A3240F}">
      <dgm:prSet/>
      <dgm:spPr/>
      <dgm:t>
        <a:bodyPr/>
        <a:lstStyle/>
        <a:p>
          <a:endParaRPr lang="en-US"/>
        </a:p>
      </dgm:t>
    </dgm:pt>
    <dgm:pt modelId="{D01BC630-BC0A-AA43-B5C9-45371C197F2D}" type="sibTrans" cxnId="{2831FF6C-EC13-754E-AB2B-D2B887A3240F}">
      <dgm:prSet/>
      <dgm:spPr/>
      <dgm:t>
        <a:bodyPr/>
        <a:lstStyle/>
        <a:p>
          <a:endParaRPr lang="en-US"/>
        </a:p>
      </dgm:t>
    </dgm:pt>
    <dgm:pt modelId="{A32BC9D1-DAFA-0B4D-A0DA-9AD7A4CAFE8E}">
      <dgm:prSet phldrT="[Text]">
        <dgm:style>
          <a:lnRef idx="1">
            <a:schemeClr val="accent1"/>
          </a:lnRef>
          <a:fillRef idx="3">
            <a:schemeClr val="accent1"/>
          </a:fillRef>
          <a:effectRef idx="2">
            <a:schemeClr val="accent1"/>
          </a:effectRef>
          <a:fontRef idx="minor">
            <a:schemeClr val="lt1"/>
          </a:fontRef>
        </dgm:style>
      </dgm:prSet>
      <dgm:spPr/>
      <dgm:t>
        <a:bodyPr/>
        <a:lstStyle/>
        <a:p>
          <a:r>
            <a:rPr lang="en-US" dirty="0"/>
            <a:t>Clusters across faculties &amp; universities</a:t>
          </a:r>
        </a:p>
      </dgm:t>
    </dgm:pt>
    <dgm:pt modelId="{3610C108-3039-8240-A8D6-FA032ED58917}" type="parTrans" cxnId="{18E2A3F8-9545-5144-92C8-D95D5D29304B}">
      <dgm:prSet/>
      <dgm:spPr/>
      <dgm:t>
        <a:bodyPr/>
        <a:lstStyle/>
        <a:p>
          <a:endParaRPr lang="en-US"/>
        </a:p>
      </dgm:t>
    </dgm:pt>
    <dgm:pt modelId="{28B78AB7-511E-D34A-9398-994C21B7D3AD}" type="sibTrans" cxnId="{18E2A3F8-9545-5144-92C8-D95D5D29304B}">
      <dgm:prSet/>
      <dgm:spPr/>
      <dgm:t>
        <a:bodyPr/>
        <a:lstStyle/>
        <a:p>
          <a:endParaRPr lang="en-US"/>
        </a:p>
      </dgm:t>
    </dgm:pt>
    <dgm:pt modelId="{811EDCA8-40CF-4C48-A4D6-BBC395A98455}">
      <dgm:prSet phldrT="[Text]"/>
      <dgm:spPr/>
      <dgm:t>
        <a:bodyPr/>
        <a:lstStyle/>
        <a:p>
          <a:r>
            <a:rPr lang="en-US" dirty="0"/>
            <a:t>Pedagogy</a:t>
          </a:r>
        </a:p>
      </dgm:t>
    </dgm:pt>
    <dgm:pt modelId="{277F3671-2C31-A54D-A737-54F5F126CFD8}" type="parTrans" cxnId="{9F7E8DA3-15E6-5F4E-A17F-99A632ED3985}">
      <dgm:prSet/>
      <dgm:spPr/>
      <dgm:t>
        <a:bodyPr/>
        <a:lstStyle/>
        <a:p>
          <a:endParaRPr lang="en-US"/>
        </a:p>
      </dgm:t>
    </dgm:pt>
    <dgm:pt modelId="{165BF6D8-57AC-A94D-9689-856F53A57CC0}" type="sibTrans" cxnId="{9F7E8DA3-15E6-5F4E-A17F-99A632ED3985}">
      <dgm:prSet/>
      <dgm:spPr/>
      <dgm:t>
        <a:bodyPr/>
        <a:lstStyle/>
        <a:p>
          <a:endParaRPr lang="en-US"/>
        </a:p>
      </dgm:t>
    </dgm:pt>
    <dgm:pt modelId="{2A3F589F-1CA5-4C4D-BA5B-83062740DFF3}">
      <dgm:prSet phldrT="[Text]">
        <dgm:style>
          <a:lnRef idx="1">
            <a:schemeClr val="accent1"/>
          </a:lnRef>
          <a:fillRef idx="3">
            <a:schemeClr val="accent1"/>
          </a:fillRef>
          <a:effectRef idx="2">
            <a:schemeClr val="accent1"/>
          </a:effectRef>
          <a:fontRef idx="minor">
            <a:schemeClr val="lt1"/>
          </a:fontRef>
        </dgm:style>
      </dgm:prSet>
      <dgm:spPr/>
      <dgm:t>
        <a:bodyPr/>
        <a:lstStyle/>
        <a:p>
          <a:r>
            <a:rPr lang="en-US" dirty="0"/>
            <a:t>Experiential learning pathways</a:t>
          </a:r>
        </a:p>
      </dgm:t>
    </dgm:pt>
    <dgm:pt modelId="{7737FD74-D083-AB42-9BE9-DDA45A7555AA}" type="parTrans" cxnId="{3AD31AE4-FCA8-A14F-BB38-50544711D299}">
      <dgm:prSet/>
      <dgm:spPr/>
      <dgm:t>
        <a:bodyPr/>
        <a:lstStyle/>
        <a:p>
          <a:endParaRPr lang="en-US"/>
        </a:p>
      </dgm:t>
    </dgm:pt>
    <dgm:pt modelId="{B34B7C0E-1C9B-D54E-97E9-99772533E3D9}" type="sibTrans" cxnId="{3AD31AE4-FCA8-A14F-BB38-50544711D299}">
      <dgm:prSet/>
      <dgm:spPr/>
      <dgm:t>
        <a:bodyPr/>
        <a:lstStyle/>
        <a:p>
          <a:endParaRPr lang="en-US"/>
        </a:p>
      </dgm:t>
    </dgm:pt>
    <dgm:pt modelId="{DF34003D-0807-474A-903C-ED413F259A0E}">
      <dgm:prSet phldrT="[Text]">
        <dgm:style>
          <a:lnRef idx="1">
            <a:schemeClr val="accent1"/>
          </a:lnRef>
          <a:fillRef idx="3">
            <a:schemeClr val="accent1"/>
          </a:fillRef>
          <a:effectRef idx="2">
            <a:schemeClr val="accent1"/>
          </a:effectRef>
          <a:fontRef idx="minor">
            <a:schemeClr val="lt1"/>
          </a:fontRef>
        </dgm:style>
      </dgm:prSet>
      <dgm:spPr/>
      <dgm:t>
        <a:bodyPr/>
        <a:lstStyle/>
        <a:p>
          <a:r>
            <a:rPr lang="en-US" dirty="0"/>
            <a:t>Cross-continent </a:t>
          </a:r>
          <a:r>
            <a:rPr lang="en-US"/>
            <a:t>and cross scholastic</a:t>
          </a:r>
          <a:endParaRPr lang="en-US" dirty="0"/>
        </a:p>
      </dgm:t>
    </dgm:pt>
    <dgm:pt modelId="{D21F0D44-3A3F-0048-B174-478A837CAD6D}" type="parTrans" cxnId="{B10D51C3-1059-7348-A9B2-142872651A78}">
      <dgm:prSet/>
      <dgm:spPr/>
      <dgm:t>
        <a:bodyPr/>
        <a:lstStyle/>
        <a:p>
          <a:endParaRPr lang="en-US"/>
        </a:p>
      </dgm:t>
    </dgm:pt>
    <dgm:pt modelId="{B8591EBC-562C-D34D-80D4-CCDA346684D3}" type="sibTrans" cxnId="{B10D51C3-1059-7348-A9B2-142872651A78}">
      <dgm:prSet/>
      <dgm:spPr/>
      <dgm:t>
        <a:bodyPr/>
        <a:lstStyle/>
        <a:p>
          <a:endParaRPr lang="en-US"/>
        </a:p>
      </dgm:t>
    </dgm:pt>
    <dgm:pt modelId="{DD683FF6-5C14-6648-BDA6-963F5110B03C}">
      <dgm:prSet phldrT="[Text]"/>
      <dgm:spPr/>
      <dgm:t>
        <a:bodyPr/>
        <a:lstStyle/>
        <a:p>
          <a:r>
            <a:rPr lang="en-US" dirty="0"/>
            <a:t>Capacity building</a:t>
          </a:r>
        </a:p>
      </dgm:t>
    </dgm:pt>
    <dgm:pt modelId="{E424BFB9-0341-224E-9B92-448959CC74AE}" type="parTrans" cxnId="{2E3C93E6-E9C8-D34F-88BD-B3647D559D33}">
      <dgm:prSet/>
      <dgm:spPr/>
      <dgm:t>
        <a:bodyPr/>
        <a:lstStyle/>
        <a:p>
          <a:endParaRPr lang="en-US"/>
        </a:p>
      </dgm:t>
    </dgm:pt>
    <dgm:pt modelId="{4D9CC851-DA47-3F45-BE4D-C6B1A1839294}" type="sibTrans" cxnId="{2E3C93E6-E9C8-D34F-88BD-B3647D559D33}">
      <dgm:prSet/>
      <dgm:spPr/>
      <dgm:t>
        <a:bodyPr/>
        <a:lstStyle/>
        <a:p>
          <a:endParaRPr lang="en-US"/>
        </a:p>
      </dgm:t>
    </dgm:pt>
    <dgm:pt modelId="{5736469D-5B58-8B4D-8617-991B72B9D218}">
      <dgm:prSet phldrT="[Text]">
        <dgm:style>
          <a:lnRef idx="1">
            <a:schemeClr val="accent1"/>
          </a:lnRef>
          <a:fillRef idx="3">
            <a:schemeClr val="accent1"/>
          </a:fillRef>
          <a:effectRef idx="2">
            <a:schemeClr val="accent1"/>
          </a:effectRef>
          <a:fontRef idx="minor">
            <a:schemeClr val="lt1"/>
          </a:fontRef>
        </dgm:style>
      </dgm:prSet>
      <dgm:spPr/>
      <dgm:t>
        <a:bodyPr/>
        <a:lstStyle/>
        <a:p>
          <a:r>
            <a:rPr lang="en-US" dirty="0"/>
            <a:t>Resilience professionals</a:t>
          </a:r>
        </a:p>
      </dgm:t>
    </dgm:pt>
    <dgm:pt modelId="{02C4D294-B897-6D47-8849-D8B251449E89}" type="parTrans" cxnId="{3E51FFBD-7393-2241-A6E2-C998615E3C6D}">
      <dgm:prSet/>
      <dgm:spPr/>
      <dgm:t>
        <a:bodyPr/>
        <a:lstStyle/>
        <a:p>
          <a:endParaRPr lang="en-US"/>
        </a:p>
      </dgm:t>
    </dgm:pt>
    <dgm:pt modelId="{19A232BF-3289-854C-9DCA-ADB94C95990C}" type="sibTrans" cxnId="{3E51FFBD-7393-2241-A6E2-C998615E3C6D}">
      <dgm:prSet/>
      <dgm:spPr/>
      <dgm:t>
        <a:bodyPr/>
        <a:lstStyle/>
        <a:p>
          <a:endParaRPr lang="en-US"/>
        </a:p>
      </dgm:t>
    </dgm:pt>
    <dgm:pt modelId="{67AAC220-642B-6045-A686-3AD4EB6FC9BC}">
      <dgm:prSet phldrT="[Text]">
        <dgm:style>
          <a:lnRef idx="1">
            <a:schemeClr val="accent1"/>
          </a:lnRef>
          <a:fillRef idx="3">
            <a:schemeClr val="accent1"/>
          </a:fillRef>
          <a:effectRef idx="2">
            <a:schemeClr val="accent1"/>
          </a:effectRef>
          <a:fontRef idx="minor">
            <a:schemeClr val="lt1"/>
          </a:fontRef>
        </dgm:style>
      </dgm:prSet>
      <dgm:spPr/>
      <dgm:t>
        <a:bodyPr/>
        <a:lstStyle/>
        <a:p>
          <a:r>
            <a:rPr lang="en-US" dirty="0"/>
            <a:t>Deep-dive topical areas</a:t>
          </a:r>
        </a:p>
      </dgm:t>
    </dgm:pt>
    <dgm:pt modelId="{2624BBC1-232B-194A-B30B-31801B0E6953}" type="parTrans" cxnId="{596FC993-0878-1F49-B31A-31C249FAA17D}">
      <dgm:prSet/>
      <dgm:spPr/>
      <dgm:t>
        <a:bodyPr/>
        <a:lstStyle/>
        <a:p>
          <a:endParaRPr lang="en-US"/>
        </a:p>
      </dgm:t>
    </dgm:pt>
    <dgm:pt modelId="{159E6BE0-5E3B-2C44-B7AB-2B6FD5729FAE}" type="sibTrans" cxnId="{596FC993-0878-1F49-B31A-31C249FAA17D}">
      <dgm:prSet/>
      <dgm:spPr/>
      <dgm:t>
        <a:bodyPr/>
        <a:lstStyle/>
        <a:p>
          <a:endParaRPr lang="en-US"/>
        </a:p>
      </dgm:t>
    </dgm:pt>
    <dgm:pt modelId="{B79E9912-9D07-884F-B179-3252810FED45}">
      <dgm:prSet/>
      <dgm:spPr/>
      <dgm:t>
        <a:bodyPr/>
        <a:lstStyle/>
        <a:p>
          <a:r>
            <a:rPr lang="en-US" dirty="0"/>
            <a:t>Knowledge exchange</a:t>
          </a:r>
        </a:p>
      </dgm:t>
    </dgm:pt>
    <dgm:pt modelId="{D3A3F0FC-9082-0D45-BEE4-69027A0A765F}" type="parTrans" cxnId="{32D841F5-1CD4-B549-B3D5-B6182E95916C}">
      <dgm:prSet/>
      <dgm:spPr/>
      <dgm:t>
        <a:bodyPr/>
        <a:lstStyle/>
        <a:p>
          <a:endParaRPr lang="en-US"/>
        </a:p>
      </dgm:t>
    </dgm:pt>
    <dgm:pt modelId="{E9134E47-A5ED-214E-9B3C-FB9CDA33481F}" type="sibTrans" cxnId="{32D841F5-1CD4-B549-B3D5-B6182E95916C}">
      <dgm:prSet/>
      <dgm:spPr/>
      <dgm:t>
        <a:bodyPr/>
        <a:lstStyle/>
        <a:p>
          <a:endParaRPr lang="en-US"/>
        </a:p>
      </dgm:t>
    </dgm:pt>
    <dgm:pt modelId="{0967382A-2BD7-204E-8F75-6E42D7FBB7C9}" type="pres">
      <dgm:prSet presAssocID="{887FD21B-CF20-234D-A457-B3736BB201A3}" presName="theList" presStyleCnt="0">
        <dgm:presLayoutVars>
          <dgm:dir/>
          <dgm:animLvl val="lvl"/>
          <dgm:resizeHandles val="exact"/>
        </dgm:presLayoutVars>
      </dgm:prSet>
      <dgm:spPr/>
    </dgm:pt>
    <dgm:pt modelId="{5E7A23B4-2A98-AF44-ACE3-48753C23C3BB}" type="pres">
      <dgm:prSet presAssocID="{A5B3A84C-363B-7D49-9E15-A0E15A0304AE}" presName="compNode" presStyleCnt="0"/>
      <dgm:spPr/>
    </dgm:pt>
    <dgm:pt modelId="{9FA14CBF-1824-6840-96D0-C38A9C531B1D}" type="pres">
      <dgm:prSet presAssocID="{A5B3A84C-363B-7D49-9E15-A0E15A0304AE}" presName="aNode" presStyleLbl="bgShp" presStyleIdx="0" presStyleCnt="4"/>
      <dgm:spPr/>
    </dgm:pt>
    <dgm:pt modelId="{9A3A8E39-CC07-AD47-ACEE-83D59FE82D37}" type="pres">
      <dgm:prSet presAssocID="{A5B3A84C-363B-7D49-9E15-A0E15A0304AE}" presName="textNode" presStyleLbl="bgShp" presStyleIdx="0" presStyleCnt="4"/>
      <dgm:spPr/>
    </dgm:pt>
    <dgm:pt modelId="{AA0B79EC-F0FD-5B4D-962D-F2BF062C83E7}" type="pres">
      <dgm:prSet presAssocID="{A5B3A84C-363B-7D49-9E15-A0E15A0304AE}" presName="compChildNode" presStyleCnt="0"/>
      <dgm:spPr/>
    </dgm:pt>
    <dgm:pt modelId="{94D9C7B6-6407-A54D-931A-CA55A18E2633}" type="pres">
      <dgm:prSet presAssocID="{A5B3A84C-363B-7D49-9E15-A0E15A0304AE}" presName="theInnerList" presStyleCnt="0"/>
      <dgm:spPr/>
    </dgm:pt>
    <dgm:pt modelId="{729EDF27-C2E9-3F47-8ED9-0B9103EBE236}" type="pres">
      <dgm:prSet presAssocID="{540C455B-F03F-2C43-A139-1466F692A299}" presName="childNode" presStyleLbl="node1" presStyleIdx="0" presStyleCnt="6">
        <dgm:presLayoutVars>
          <dgm:bulletEnabled val="1"/>
        </dgm:presLayoutVars>
      </dgm:prSet>
      <dgm:spPr/>
    </dgm:pt>
    <dgm:pt modelId="{03268724-6AD8-C74E-9194-99FEE9FF9F44}" type="pres">
      <dgm:prSet presAssocID="{540C455B-F03F-2C43-A139-1466F692A299}" presName="aSpace2" presStyleCnt="0"/>
      <dgm:spPr/>
    </dgm:pt>
    <dgm:pt modelId="{7ACD1803-C7CA-1C41-9A15-0C88A71AA8D0}" type="pres">
      <dgm:prSet presAssocID="{A32BC9D1-DAFA-0B4D-A0DA-9AD7A4CAFE8E}" presName="childNode" presStyleLbl="node1" presStyleIdx="1" presStyleCnt="6">
        <dgm:presLayoutVars>
          <dgm:bulletEnabled val="1"/>
        </dgm:presLayoutVars>
      </dgm:prSet>
      <dgm:spPr/>
    </dgm:pt>
    <dgm:pt modelId="{67F15620-8844-F74B-8E31-74C7CD981DE7}" type="pres">
      <dgm:prSet presAssocID="{A5B3A84C-363B-7D49-9E15-A0E15A0304AE}" presName="aSpace" presStyleCnt="0"/>
      <dgm:spPr/>
    </dgm:pt>
    <dgm:pt modelId="{F647FCB0-951D-5C4D-94D1-9052AB9CDBE5}" type="pres">
      <dgm:prSet presAssocID="{811EDCA8-40CF-4C48-A4D6-BBC395A98455}" presName="compNode" presStyleCnt="0"/>
      <dgm:spPr/>
    </dgm:pt>
    <dgm:pt modelId="{30BBB0DA-15E8-6542-AEA7-C3DEDE670D68}" type="pres">
      <dgm:prSet presAssocID="{811EDCA8-40CF-4C48-A4D6-BBC395A98455}" presName="aNode" presStyleLbl="bgShp" presStyleIdx="1" presStyleCnt="4" custLinFactNeighborX="-1515" custLinFactNeighborY="-20096"/>
      <dgm:spPr/>
    </dgm:pt>
    <dgm:pt modelId="{4481B47A-F10A-AF41-B3D4-2FDE8B1FFB87}" type="pres">
      <dgm:prSet presAssocID="{811EDCA8-40CF-4C48-A4D6-BBC395A98455}" presName="textNode" presStyleLbl="bgShp" presStyleIdx="1" presStyleCnt="4"/>
      <dgm:spPr/>
    </dgm:pt>
    <dgm:pt modelId="{B32F0922-DB75-014F-8083-EC5E4D41D4D2}" type="pres">
      <dgm:prSet presAssocID="{811EDCA8-40CF-4C48-A4D6-BBC395A98455}" presName="compChildNode" presStyleCnt="0"/>
      <dgm:spPr/>
    </dgm:pt>
    <dgm:pt modelId="{02F61DBD-9A38-D148-8BA0-4D39B0E8B8E6}" type="pres">
      <dgm:prSet presAssocID="{811EDCA8-40CF-4C48-A4D6-BBC395A98455}" presName="theInnerList" presStyleCnt="0"/>
      <dgm:spPr/>
    </dgm:pt>
    <dgm:pt modelId="{5C1E935E-D3FA-3A43-B31C-FCB2EC8B7C06}" type="pres">
      <dgm:prSet presAssocID="{2A3F589F-1CA5-4C4D-BA5B-83062740DFF3}" presName="childNode" presStyleLbl="node1" presStyleIdx="2" presStyleCnt="6">
        <dgm:presLayoutVars>
          <dgm:bulletEnabled val="1"/>
        </dgm:presLayoutVars>
      </dgm:prSet>
      <dgm:spPr/>
    </dgm:pt>
    <dgm:pt modelId="{4E8FF77A-6BD7-D24C-8DF0-E16EDA99A610}" type="pres">
      <dgm:prSet presAssocID="{2A3F589F-1CA5-4C4D-BA5B-83062740DFF3}" presName="aSpace2" presStyleCnt="0"/>
      <dgm:spPr/>
    </dgm:pt>
    <dgm:pt modelId="{18450C21-3036-7B43-A2E7-4AC31AD65506}" type="pres">
      <dgm:prSet presAssocID="{DF34003D-0807-474A-903C-ED413F259A0E}" presName="childNode" presStyleLbl="node1" presStyleIdx="3" presStyleCnt="6">
        <dgm:presLayoutVars>
          <dgm:bulletEnabled val="1"/>
        </dgm:presLayoutVars>
      </dgm:prSet>
      <dgm:spPr/>
    </dgm:pt>
    <dgm:pt modelId="{3A498179-BB8A-BD44-8869-8B95F2EA775B}" type="pres">
      <dgm:prSet presAssocID="{811EDCA8-40CF-4C48-A4D6-BBC395A98455}" presName="aSpace" presStyleCnt="0"/>
      <dgm:spPr/>
    </dgm:pt>
    <dgm:pt modelId="{04A3779C-C80F-ED40-984D-20CA443E9A10}" type="pres">
      <dgm:prSet presAssocID="{DD683FF6-5C14-6648-BDA6-963F5110B03C}" presName="compNode" presStyleCnt="0"/>
      <dgm:spPr/>
    </dgm:pt>
    <dgm:pt modelId="{0A33EF6E-AE11-4E4B-9341-47B1C9F19C40}" type="pres">
      <dgm:prSet presAssocID="{DD683FF6-5C14-6648-BDA6-963F5110B03C}" presName="aNode" presStyleLbl="bgShp" presStyleIdx="2" presStyleCnt="4"/>
      <dgm:spPr/>
    </dgm:pt>
    <dgm:pt modelId="{67826180-731E-2441-A7BC-6E63A712537C}" type="pres">
      <dgm:prSet presAssocID="{DD683FF6-5C14-6648-BDA6-963F5110B03C}" presName="textNode" presStyleLbl="bgShp" presStyleIdx="2" presStyleCnt="4"/>
      <dgm:spPr/>
    </dgm:pt>
    <dgm:pt modelId="{D2190CD6-5F4D-1B48-A11F-4CA816EBA968}" type="pres">
      <dgm:prSet presAssocID="{DD683FF6-5C14-6648-BDA6-963F5110B03C}" presName="compChildNode" presStyleCnt="0"/>
      <dgm:spPr/>
    </dgm:pt>
    <dgm:pt modelId="{42FFB8D5-574E-A745-96C3-113FD6A0CAC0}" type="pres">
      <dgm:prSet presAssocID="{DD683FF6-5C14-6648-BDA6-963F5110B03C}" presName="theInnerList" presStyleCnt="0"/>
      <dgm:spPr/>
    </dgm:pt>
    <dgm:pt modelId="{7C003D18-EDAA-6346-9558-631A5C44F470}" type="pres">
      <dgm:prSet presAssocID="{5736469D-5B58-8B4D-8617-991B72B9D218}" presName="childNode" presStyleLbl="node1" presStyleIdx="4" presStyleCnt="6">
        <dgm:presLayoutVars>
          <dgm:bulletEnabled val="1"/>
        </dgm:presLayoutVars>
      </dgm:prSet>
      <dgm:spPr/>
    </dgm:pt>
    <dgm:pt modelId="{067B9B6F-B31A-2440-A862-70B4B3D6414C}" type="pres">
      <dgm:prSet presAssocID="{5736469D-5B58-8B4D-8617-991B72B9D218}" presName="aSpace2" presStyleCnt="0"/>
      <dgm:spPr/>
    </dgm:pt>
    <dgm:pt modelId="{5AB3BC71-5052-EA44-BC34-AAB4652BE7EF}" type="pres">
      <dgm:prSet presAssocID="{67AAC220-642B-6045-A686-3AD4EB6FC9BC}" presName="childNode" presStyleLbl="node1" presStyleIdx="5" presStyleCnt="6">
        <dgm:presLayoutVars>
          <dgm:bulletEnabled val="1"/>
        </dgm:presLayoutVars>
      </dgm:prSet>
      <dgm:spPr/>
    </dgm:pt>
    <dgm:pt modelId="{A1C7162D-6E99-934B-9FDF-E740160E727F}" type="pres">
      <dgm:prSet presAssocID="{DD683FF6-5C14-6648-BDA6-963F5110B03C}" presName="aSpace" presStyleCnt="0"/>
      <dgm:spPr/>
    </dgm:pt>
    <dgm:pt modelId="{B16971DA-CD28-6D46-BF10-6355A6F41C2B}" type="pres">
      <dgm:prSet presAssocID="{B79E9912-9D07-884F-B179-3252810FED45}" presName="compNode" presStyleCnt="0"/>
      <dgm:spPr/>
    </dgm:pt>
    <dgm:pt modelId="{F8D9CE92-169A-F24C-9601-DAAB2ED0FBB0}" type="pres">
      <dgm:prSet presAssocID="{B79E9912-9D07-884F-B179-3252810FED45}" presName="aNode" presStyleLbl="bgShp" presStyleIdx="3" presStyleCnt="4"/>
      <dgm:spPr/>
    </dgm:pt>
    <dgm:pt modelId="{8B6C0850-7933-BF46-9213-7EC67A152955}" type="pres">
      <dgm:prSet presAssocID="{B79E9912-9D07-884F-B179-3252810FED45}" presName="textNode" presStyleLbl="bgShp" presStyleIdx="3" presStyleCnt="4"/>
      <dgm:spPr/>
    </dgm:pt>
    <dgm:pt modelId="{F4B6B823-4B27-8F4B-BD4B-64DC4DB73ABF}" type="pres">
      <dgm:prSet presAssocID="{B79E9912-9D07-884F-B179-3252810FED45}" presName="compChildNode" presStyleCnt="0"/>
      <dgm:spPr/>
    </dgm:pt>
    <dgm:pt modelId="{ACC15207-25FF-3040-A137-0633FD710F7F}" type="pres">
      <dgm:prSet presAssocID="{B79E9912-9D07-884F-B179-3252810FED45}" presName="theInnerList" presStyleCnt="0"/>
      <dgm:spPr/>
    </dgm:pt>
  </dgm:ptLst>
  <dgm:cxnLst>
    <dgm:cxn modelId="{1EF7DA1A-AA59-F04A-99DD-B666E3ED70D5}" type="presOf" srcId="{DD683FF6-5C14-6648-BDA6-963F5110B03C}" destId="{67826180-731E-2441-A7BC-6E63A712537C}" srcOrd="1" destOrd="0" presId="urn:microsoft.com/office/officeart/2005/8/layout/lProcess2"/>
    <dgm:cxn modelId="{AD728E1D-9A14-9D43-AEEC-DA9A4263B90C}" type="presOf" srcId="{B79E9912-9D07-884F-B179-3252810FED45}" destId="{8B6C0850-7933-BF46-9213-7EC67A152955}" srcOrd="1" destOrd="0" presId="urn:microsoft.com/office/officeart/2005/8/layout/lProcess2"/>
    <dgm:cxn modelId="{6F5A6A30-9A3D-6E41-96EC-2B4D03C55A20}" type="presOf" srcId="{2A3F589F-1CA5-4C4D-BA5B-83062740DFF3}" destId="{5C1E935E-D3FA-3A43-B31C-FCB2EC8B7C06}" srcOrd="0" destOrd="0" presId="urn:microsoft.com/office/officeart/2005/8/layout/lProcess2"/>
    <dgm:cxn modelId="{66A8F834-2DD5-324E-B4A8-EBE4EFA6A901}" type="presOf" srcId="{5736469D-5B58-8B4D-8617-991B72B9D218}" destId="{7C003D18-EDAA-6346-9558-631A5C44F470}" srcOrd="0" destOrd="0" presId="urn:microsoft.com/office/officeart/2005/8/layout/lProcess2"/>
    <dgm:cxn modelId="{0D954E4C-5593-D244-9F16-DC0B25D3FAC8}" type="presOf" srcId="{A5B3A84C-363B-7D49-9E15-A0E15A0304AE}" destId="{9A3A8E39-CC07-AD47-ACEE-83D59FE82D37}" srcOrd="1" destOrd="0" presId="urn:microsoft.com/office/officeart/2005/8/layout/lProcess2"/>
    <dgm:cxn modelId="{C2ED9758-D232-8341-B42D-F9691E490E38}" type="presOf" srcId="{887FD21B-CF20-234D-A457-B3736BB201A3}" destId="{0967382A-2BD7-204E-8F75-6E42D7FBB7C9}" srcOrd="0" destOrd="0" presId="urn:microsoft.com/office/officeart/2005/8/layout/lProcess2"/>
    <dgm:cxn modelId="{2831FF6C-EC13-754E-AB2B-D2B887A3240F}" srcId="{A5B3A84C-363B-7D49-9E15-A0E15A0304AE}" destId="{540C455B-F03F-2C43-A139-1466F692A299}" srcOrd="0" destOrd="0" parTransId="{BB6E1FD2-F299-FD45-89D2-EAAD8DFB4FBD}" sibTransId="{D01BC630-BC0A-AA43-B5C9-45371C197F2D}"/>
    <dgm:cxn modelId="{4F883174-2C5A-2948-B3B7-2D5EF5BB4A40}" srcId="{887FD21B-CF20-234D-A457-B3736BB201A3}" destId="{A5B3A84C-363B-7D49-9E15-A0E15A0304AE}" srcOrd="0" destOrd="0" parTransId="{6E958CD1-7D54-3E46-B48A-02CD5AF2FCE2}" sibTransId="{5134341A-A50D-8548-8338-570E1C919AC3}"/>
    <dgm:cxn modelId="{596FC993-0878-1F49-B31A-31C249FAA17D}" srcId="{DD683FF6-5C14-6648-BDA6-963F5110B03C}" destId="{67AAC220-642B-6045-A686-3AD4EB6FC9BC}" srcOrd="1" destOrd="0" parTransId="{2624BBC1-232B-194A-B30B-31801B0E6953}" sibTransId="{159E6BE0-5E3B-2C44-B7AB-2B6FD5729FAE}"/>
    <dgm:cxn modelId="{D508FE9F-F666-CB46-818C-080ACEADAA1D}" type="presOf" srcId="{DD683FF6-5C14-6648-BDA6-963F5110B03C}" destId="{0A33EF6E-AE11-4E4B-9341-47B1C9F19C40}" srcOrd="0" destOrd="0" presId="urn:microsoft.com/office/officeart/2005/8/layout/lProcess2"/>
    <dgm:cxn modelId="{9F7E8DA3-15E6-5F4E-A17F-99A632ED3985}" srcId="{887FD21B-CF20-234D-A457-B3736BB201A3}" destId="{811EDCA8-40CF-4C48-A4D6-BBC395A98455}" srcOrd="1" destOrd="0" parTransId="{277F3671-2C31-A54D-A737-54F5F126CFD8}" sibTransId="{165BF6D8-57AC-A94D-9689-856F53A57CC0}"/>
    <dgm:cxn modelId="{BDC6CEAF-2A30-3042-8A66-9805C78A9A0D}" type="presOf" srcId="{A32BC9D1-DAFA-0B4D-A0DA-9AD7A4CAFE8E}" destId="{7ACD1803-C7CA-1C41-9A15-0C88A71AA8D0}" srcOrd="0" destOrd="0" presId="urn:microsoft.com/office/officeart/2005/8/layout/lProcess2"/>
    <dgm:cxn modelId="{38C669B6-B540-B146-9C80-C25BF0295944}" type="presOf" srcId="{A5B3A84C-363B-7D49-9E15-A0E15A0304AE}" destId="{9FA14CBF-1824-6840-96D0-C38A9C531B1D}" srcOrd="0" destOrd="0" presId="urn:microsoft.com/office/officeart/2005/8/layout/lProcess2"/>
    <dgm:cxn modelId="{3E51FFBD-7393-2241-A6E2-C998615E3C6D}" srcId="{DD683FF6-5C14-6648-BDA6-963F5110B03C}" destId="{5736469D-5B58-8B4D-8617-991B72B9D218}" srcOrd="0" destOrd="0" parTransId="{02C4D294-B897-6D47-8849-D8B251449E89}" sibTransId="{19A232BF-3289-854C-9DCA-ADB94C95990C}"/>
    <dgm:cxn modelId="{BBFE52C2-40AE-EF4A-86F2-105B0CDAA9F6}" type="presOf" srcId="{DF34003D-0807-474A-903C-ED413F259A0E}" destId="{18450C21-3036-7B43-A2E7-4AC31AD65506}" srcOrd="0" destOrd="0" presId="urn:microsoft.com/office/officeart/2005/8/layout/lProcess2"/>
    <dgm:cxn modelId="{B10D51C3-1059-7348-A9B2-142872651A78}" srcId="{811EDCA8-40CF-4C48-A4D6-BBC395A98455}" destId="{DF34003D-0807-474A-903C-ED413F259A0E}" srcOrd="1" destOrd="0" parTransId="{D21F0D44-3A3F-0048-B174-478A837CAD6D}" sibTransId="{B8591EBC-562C-D34D-80D4-CCDA346684D3}"/>
    <dgm:cxn modelId="{C61F60C7-5E83-8E44-AFC1-BEC35DADD341}" type="presOf" srcId="{811EDCA8-40CF-4C48-A4D6-BBC395A98455}" destId="{4481B47A-F10A-AF41-B3D4-2FDE8B1FFB87}" srcOrd="1" destOrd="0" presId="urn:microsoft.com/office/officeart/2005/8/layout/lProcess2"/>
    <dgm:cxn modelId="{F0304EDD-CCD2-8C4B-8483-7965F67D84A8}" type="presOf" srcId="{67AAC220-642B-6045-A686-3AD4EB6FC9BC}" destId="{5AB3BC71-5052-EA44-BC34-AAB4652BE7EF}" srcOrd="0" destOrd="0" presId="urn:microsoft.com/office/officeart/2005/8/layout/lProcess2"/>
    <dgm:cxn modelId="{3AD31AE4-FCA8-A14F-BB38-50544711D299}" srcId="{811EDCA8-40CF-4C48-A4D6-BBC395A98455}" destId="{2A3F589F-1CA5-4C4D-BA5B-83062740DFF3}" srcOrd="0" destOrd="0" parTransId="{7737FD74-D083-AB42-9BE9-DDA45A7555AA}" sibTransId="{B34B7C0E-1C9B-D54E-97E9-99772533E3D9}"/>
    <dgm:cxn modelId="{2E3C93E6-E9C8-D34F-88BD-B3647D559D33}" srcId="{887FD21B-CF20-234D-A457-B3736BB201A3}" destId="{DD683FF6-5C14-6648-BDA6-963F5110B03C}" srcOrd="2" destOrd="0" parTransId="{E424BFB9-0341-224E-9B92-448959CC74AE}" sibTransId="{4D9CC851-DA47-3F45-BE4D-C6B1A1839294}"/>
    <dgm:cxn modelId="{D549CDE6-F209-F84C-91F3-D82DF3818050}" type="presOf" srcId="{B79E9912-9D07-884F-B179-3252810FED45}" destId="{F8D9CE92-169A-F24C-9601-DAAB2ED0FBB0}" srcOrd="0" destOrd="0" presId="urn:microsoft.com/office/officeart/2005/8/layout/lProcess2"/>
    <dgm:cxn modelId="{5A80F8F3-5A7E-9B4C-B05D-83C9A87323F1}" type="presOf" srcId="{811EDCA8-40CF-4C48-A4D6-BBC395A98455}" destId="{30BBB0DA-15E8-6542-AEA7-C3DEDE670D68}" srcOrd="0" destOrd="0" presId="urn:microsoft.com/office/officeart/2005/8/layout/lProcess2"/>
    <dgm:cxn modelId="{32D841F5-1CD4-B549-B3D5-B6182E95916C}" srcId="{887FD21B-CF20-234D-A457-B3736BB201A3}" destId="{B79E9912-9D07-884F-B179-3252810FED45}" srcOrd="3" destOrd="0" parTransId="{D3A3F0FC-9082-0D45-BEE4-69027A0A765F}" sibTransId="{E9134E47-A5ED-214E-9B3C-FB9CDA33481F}"/>
    <dgm:cxn modelId="{18E2A3F8-9545-5144-92C8-D95D5D29304B}" srcId="{A5B3A84C-363B-7D49-9E15-A0E15A0304AE}" destId="{A32BC9D1-DAFA-0B4D-A0DA-9AD7A4CAFE8E}" srcOrd="1" destOrd="0" parTransId="{3610C108-3039-8240-A8D6-FA032ED58917}" sibTransId="{28B78AB7-511E-D34A-9398-994C21B7D3AD}"/>
    <dgm:cxn modelId="{741AC7FF-BF16-6242-A8FD-6607FBD87307}" type="presOf" srcId="{540C455B-F03F-2C43-A139-1466F692A299}" destId="{729EDF27-C2E9-3F47-8ED9-0B9103EBE236}" srcOrd="0" destOrd="0" presId="urn:microsoft.com/office/officeart/2005/8/layout/lProcess2"/>
    <dgm:cxn modelId="{F7D7EE7F-9922-4B46-B942-237BD931455E}" type="presParOf" srcId="{0967382A-2BD7-204E-8F75-6E42D7FBB7C9}" destId="{5E7A23B4-2A98-AF44-ACE3-48753C23C3BB}" srcOrd="0" destOrd="0" presId="urn:microsoft.com/office/officeart/2005/8/layout/lProcess2"/>
    <dgm:cxn modelId="{D177AF48-C266-FE4C-982E-71D41BA47C15}" type="presParOf" srcId="{5E7A23B4-2A98-AF44-ACE3-48753C23C3BB}" destId="{9FA14CBF-1824-6840-96D0-C38A9C531B1D}" srcOrd="0" destOrd="0" presId="urn:microsoft.com/office/officeart/2005/8/layout/lProcess2"/>
    <dgm:cxn modelId="{91B332AC-06B9-A842-BFC2-6A61EE5137AE}" type="presParOf" srcId="{5E7A23B4-2A98-AF44-ACE3-48753C23C3BB}" destId="{9A3A8E39-CC07-AD47-ACEE-83D59FE82D37}" srcOrd="1" destOrd="0" presId="urn:microsoft.com/office/officeart/2005/8/layout/lProcess2"/>
    <dgm:cxn modelId="{4721A7FA-F15C-AA44-838C-0265B6F02F41}" type="presParOf" srcId="{5E7A23B4-2A98-AF44-ACE3-48753C23C3BB}" destId="{AA0B79EC-F0FD-5B4D-962D-F2BF062C83E7}" srcOrd="2" destOrd="0" presId="urn:microsoft.com/office/officeart/2005/8/layout/lProcess2"/>
    <dgm:cxn modelId="{52FCD08E-277C-3E4C-819D-C089FCF2D0ED}" type="presParOf" srcId="{AA0B79EC-F0FD-5B4D-962D-F2BF062C83E7}" destId="{94D9C7B6-6407-A54D-931A-CA55A18E2633}" srcOrd="0" destOrd="0" presId="urn:microsoft.com/office/officeart/2005/8/layout/lProcess2"/>
    <dgm:cxn modelId="{229DB08B-DCE8-D04C-A22B-76ECA760BFC6}" type="presParOf" srcId="{94D9C7B6-6407-A54D-931A-CA55A18E2633}" destId="{729EDF27-C2E9-3F47-8ED9-0B9103EBE236}" srcOrd="0" destOrd="0" presId="urn:microsoft.com/office/officeart/2005/8/layout/lProcess2"/>
    <dgm:cxn modelId="{7C61416F-12B6-784F-91F6-BBF9E4024AAC}" type="presParOf" srcId="{94D9C7B6-6407-A54D-931A-CA55A18E2633}" destId="{03268724-6AD8-C74E-9194-99FEE9FF9F44}" srcOrd="1" destOrd="0" presId="urn:microsoft.com/office/officeart/2005/8/layout/lProcess2"/>
    <dgm:cxn modelId="{C3A5AD3B-B534-2743-B878-8643E64A696C}" type="presParOf" srcId="{94D9C7B6-6407-A54D-931A-CA55A18E2633}" destId="{7ACD1803-C7CA-1C41-9A15-0C88A71AA8D0}" srcOrd="2" destOrd="0" presId="urn:microsoft.com/office/officeart/2005/8/layout/lProcess2"/>
    <dgm:cxn modelId="{093585E9-74D4-9845-BCA0-354208A702CB}" type="presParOf" srcId="{0967382A-2BD7-204E-8F75-6E42D7FBB7C9}" destId="{67F15620-8844-F74B-8E31-74C7CD981DE7}" srcOrd="1" destOrd="0" presId="urn:microsoft.com/office/officeart/2005/8/layout/lProcess2"/>
    <dgm:cxn modelId="{A6EEC3C4-7305-1F46-84FA-5D688FBD099A}" type="presParOf" srcId="{0967382A-2BD7-204E-8F75-6E42D7FBB7C9}" destId="{F647FCB0-951D-5C4D-94D1-9052AB9CDBE5}" srcOrd="2" destOrd="0" presId="urn:microsoft.com/office/officeart/2005/8/layout/lProcess2"/>
    <dgm:cxn modelId="{71B20F24-DBA2-0948-8BE4-BF05E5EB96BF}" type="presParOf" srcId="{F647FCB0-951D-5C4D-94D1-9052AB9CDBE5}" destId="{30BBB0DA-15E8-6542-AEA7-C3DEDE670D68}" srcOrd="0" destOrd="0" presId="urn:microsoft.com/office/officeart/2005/8/layout/lProcess2"/>
    <dgm:cxn modelId="{1DD41419-1144-734F-B6CE-CD4578368759}" type="presParOf" srcId="{F647FCB0-951D-5C4D-94D1-9052AB9CDBE5}" destId="{4481B47A-F10A-AF41-B3D4-2FDE8B1FFB87}" srcOrd="1" destOrd="0" presId="urn:microsoft.com/office/officeart/2005/8/layout/lProcess2"/>
    <dgm:cxn modelId="{2B7FD437-C350-C447-8EFE-3ED1D0C66E3C}" type="presParOf" srcId="{F647FCB0-951D-5C4D-94D1-9052AB9CDBE5}" destId="{B32F0922-DB75-014F-8083-EC5E4D41D4D2}" srcOrd="2" destOrd="0" presId="urn:microsoft.com/office/officeart/2005/8/layout/lProcess2"/>
    <dgm:cxn modelId="{A7766780-83A8-7C43-9CED-8A3B1EFA6F3C}" type="presParOf" srcId="{B32F0922-DB75-014F-8083-EC5E4D41D4D2}" destId="{02F61DBD-9A38-D148-8BA0-4D39B0E8B8E6}" srcOrd="0" destOrd="0" presId="urn:microsoft.com/office/officeart/2005/8/layout/lProcess2"/>
    <dgm:cxn modelId="{C4F0D69C-F3F5-CC40-87BF-93E947CB50EF}" type="presParOf" srcId="{02F61DBD-9A38-D148-8BA0-4D39B0E8B8E6}" destId="{5C1E935E-D3FA-3A43-B31C-FCB2EC8B7C06}" srcOrd="0" destOrd="0" presId="urn:microsoft.com/office/officeart/2005/8/layout/lProcess2"/>
    <dgm:cxn modelId="{DC63E2D3-8DA7-9F44-B3AE-111F2FB7FCBC}" type="presParOf" srcId="{02F61DBD-9A38-D148-8BA0-4D39B0E8B8E6}" destId="{4E8FF77A-6BD7-D24C-8DF0-E16EDA99A610}" srcOrd="1" destOrd="0" presId="urn:microsoft.com/office/officeart/2005/8/layout/lProcess2"/>
    <dgm:cxn modelId="{6DA8ED62-CED3-0744-B080-139D7B8F9A7F}" type="presParOf" srcId="{02F61DBD-9A38-D148-8BA0-4D39B0E8B8E6}" destId="{18450C21-3036-7B43-A2E7-4AC31AD65506}" srcOrd="2" destOrd="0" presId="urn:microsoft.com/office/officeart/2005/8/layout/lProcess2"/>
    <dgm:cxn modelId="{FA2B10EA-AA2A-9042-9AAA-B864B7608712}" type="presParOf" srcId="{0967382A-2BD7-204E-8F75-6E42D7FBB7C9}" destId="{3A498179-BB8A-BD44-8869-8B95F2EA775B}" srcOrd="3" destOrd="0" presId="urn:microsoft.com/office/officeart/2005/8/layout/lProcess2"/>
    <dgm:cxn modelId="{01D6DFED-76F7-4E4C-8BA5-28B973088BE5}" type="presParOf" srcId="{0967382A-2BD7-204E-8F75-6E42D7FBB7C9}" destId="{04A3779C-C80F-ED40-984D-20CA443E9A10}" srcOrd="4" destOrd="0" presId="urn:microsoft.com/office/officeart/2005/8/layout/lProcess2"/>
    <dgm:cxn modelId="{8024CE41-BEB0-4D4A-9F68-275E70D34173}" type="presParOf" srcId="{04A3779C-C80F-ED40-984D-20CA443E9A10}" destId="{0A33EF6E-AE11-4E4B-9341-47B1C9F19C40}" srcOrd="0" destOrd="0" presId="urn:microsoft.com/office/officeart/2005/8/layout/lProcess2"/>
    <dgm:cxn modelId="{117B564E-F77C-F148-B830-AD695383B55D}" type="presParOf" srcId="{04A3779C-C80F-ED40-984D-20CA443E9A10}" destId="{67826180-731E-2441-A7BC-6E63A712537C}" srcOrd="1" destOrd="0" presId="urn:microsoft.com/office/officeart/2005/8/layout/lProcess2"/>
    <dgm:cxn modelId="{1ED40846-3358-A841-9B1C-752D709D886D}" type="presParOf" srcId="{04A3779C-C80F-ED40-984D-20CA443E9A10}" destId="{D2190CD6-5F4D-1B48-A11F-4CA816EBA968}" srcOrd="2" destOrd="0" presId="urn:microsoft.com/office/officeart/2005/8/layout/lProcess2"/>
    <dgm:cxn modelId="{1D9544B3-03FB-4A47-8EDF-74C2E4A4F3A2}" type="presParOf" srcId="{D2190CD6-5F4D-1B48-A11F-4CA816EBA968}" destId="{42FFB8D5-574E-A745-96C3-113FD6A0CAC0}" srcOrd="0" destOrd="0" presId="urn:microsoft.com/office/officeart/2005/8/layout/lProcess2"/>
    <dgm:cxn modelId="{E8FDFC31-145B-BF45-AEB0-BBCCC475490D}" type="presParOf" srcId="{42FFB8D5-574E-A745-96C3-113FD6A0CAC0}" destId="{7C003D18-EDAA-6346-9558-631A5C44F470}" srcOrd="0" destOrd="0" presId="urn:microsoft.com/office/officeart/2005/8/layout/lProcess2"/>
    <dgm:cxn modelId="{0C4C07F2-B16E-1844-9308-7EDDCFD9F037}" type="presParOf" srcId="{42FFB8D5-574E-A745-96C3-113FD6A0CAC0}" destId="{067B9B6F-B31A-2440-A862-70B4B3D6414C}" srcOrd="1" destOrd="0" presId="urn:microsoft.com/office/officeart/2005/8/layout/lProcess2"/>
    <dgm:cxn modelId="{6DF6CDF2-8198-904B-A66A-14B313C51323}" type="presParOf" srcId="{42FFB8D5-574E-A745-96C3-113FD6A0CAC0}" destId="{5AB3BC71-5052-EA44-BC34-AAB4652BE7EF}" srcOrd="2" destOrd="0" presId="urn:microsoft.com/office/officeart/2005/8/layout/lProcess2"/>
    <dgm:cxn modelId="{4D0C7B66-B756-3747-A96C-765566AC7476}" type="presParOf" srcId="{0967382A-2BD7-204E-8F75-6E42D7FBB7C9}" destId="{A1C7162D-6E99-934B-9FDF-E740160E727F}" srcOrd="5" destOrd="0" presId="urn:microsoft.com/office/officeart/2005/8/layout/lProcess2"/>
    <dgm:cxn modelId="{559019DB-DADA-7A41-9922-C4BE042E7C5E}" type="presParOf" srcId="{0967382A-2BD7-204E-8F75-6E42D7FBB7C9}" destId="{B16971DA-CD28-6D46-BF10-6355A6F41C2B}" srcOrd="6" destOrd="0" presId="urn:microsoft.com/office/officeart/2005/8/layout/lProcess2"/>
    <dgm:cxn modelId="{596E6132-BEEC-AA4B-9A98-9D1F98EE7A50}" type="presParOf" srcId="{B16971DA-CD28-6D46-BF10-6355A6F41C2B}" destId="{F8D9CE92-169A-F24C-9601-DAAB2ED0FBB0}" srcOrd="0" destOrd="0" presId="urn:microsoft.com/office/officeart/2005/8/layout/lProcess2"/>
    <dgm:cxn modelId="{21C92D79-B147-C54E-A1DE-9D8DD42674FF}" type="presParOf" srcId="{B16971DA-CD28-6D46-BF10-6355A6F41C2B}" destId="{8B6C0850-7933-BF46-9213-7EC67A152955}" srcOrd="1" destOrd="0" presId="urn:microsoft.com/office/officeart/2005/8/layout/lProcess2"/>
    <dgm:cxn modelId="{0D64C2B9-510F-A749-8A11-DEC485C17F2B}" type="presParOf" srcId="{B16971DA-CD28-6D46-BF10-6355A6F41C2B}" destId="{F4B6B823-4B27-8F4B-BD4B-64DC4DB73ABF}" srcOrd="2" destOrd="0" presId="urn:microsoft.com/office/officeart/2005/8/layout/lProcess2"/>
    <dgm:cxn modelId="{DCC57B47-6AE7-0540-BDAC-DAC5C591B464}" type="presParOf" srcId="{F4B6B823-4B27-8F4B-BD4B-64DC4DB73ABF}" destId="{ACC15207-25FF-3040-A137-0633FD710F7F}" srcOrd="0" destOrd="0" presId="urn:microsoft.com/office/officeart/2005/8/layout/lProcess2"/>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1F0953-8477-41C8-A668-2935208FA42F}" type="doc">
      <dgm:prSet loTypeId="urn:microsoft.com/office/officeart/2011/layout/HexagonRadial" loCatId="cycle" qsTypeId="urn:microsoft.com/office/officeart/2005/8/quickstyle/simple5" qsCatId="simple" csTypeId="urn:microsoft.com/office/officeart/2005/8/colors/accent2_4" csCatId="accent2" phldr="1"/>
      <dgm:spPr/>
      <dgm:t>
        <a:bodyPr/>
        <a:lstStyle/>
        <a:p>
          <a:endParaRPr lang="en-US"/>
        </a:p>
      </dgm:t>
    </dgm:pt>
    <dgm:pt modelId="{3DBBBCAA-F95A-479C-BAF0-53C561450B1E}">
      <dgm:prSet phldrT="[Text]" custT="1"/>
      <dgm:spPr/>
      <dgm:t>
        <a:bodyPr/>
        <a:lstStyle/>
        <a:p>
          <a:r>
            <a:rPr lang="en-US" sz="1000" b="1" dirty="0">
              <a:effectLst>
                <a:outerShdw blurRad="38100" dist="38100" dir="2700000" algn="tl">
                  <a:srgbClr val="000000">
                    <a:alpha val="43137"/>
                  </a:srgbClr>
                </a:outerShdw>
              </a:effectLst>
            </a:rPr>
            <a:t>RESILIENT COMMUNITIES</a:t>
          </a:r>
        </a:p>
      </dgm:t>
    </dgm:pt>
    <dgm:pt modelId="{D4C0696E-0462-437E-82C6-ECA85CEBF992}" type="parTrans" cxnId="{4BE38DBF-3D0A-4F8E-8FE8-5EB9EE81167D}">
      <dgm:prSet/>
      <dgm:spPr/>
      <dgm:t>
        <a:bodyPr/>
        <a:lstStyle/>
        <a:p>
          <a:endParaRPr lang="en-US" sz="850" b="1"/>
        </a:p>
      </dgm:t>
    </dgm:pt>
    <dgm:pt modelId="{451328B3-FAF4-44B8-8807-784C6CF1EEA7}" type="sibTrans" cxnId="{4BE38DBF-3D0A-4F8E-8FE8-5EB9EE81167D}">
      <dgm:prSet/>
      <dgm:spPr/>
      <dgm:t>
        <a:bodyPr/>
        <a:lstStyle/>
        <a:p>
          <a:endParaRPr lang="en-US" sz="850" b="1"/>
        </a:p>
      </dgm:t>
    </dgm:pt>
    <dgm:pt modelId="{550831FC-7330-4994-AD49-9248FE81FC24}">
      <dgm:prSet phldrT="[Text]" custT="1"/>
      <dgm:spPr/>
      <dgm:t>
        <a:bodyPr/>
        <a:lstStyle/>
        <a:p>
          <a:r>
            <a:rPr lang="en-US" sz="850" b="1" dirty="0"/>
            <a:t>LOCAL GOVERNMENT</a:t>
          </a:r>
        </a:p>
      </dgm:t>
    </dgm:pt>
    <dgm:pt modelId="{A334A2E9-D1F0-4538-B344-D9FB6A9ABDB1}" type="parTrans" cxnId="{A86891B9-C5D1-4D07-B202-6AFDB5A8CD5F}">
      <dgm:prSet/>
      <dgm:spPr/>
      <dgm:t>
        <a:bodyPr/>
        <a:lstStyle/>
        <a:p>
          <a:endParaRPr lang="en-US" sz="850" b="1"/>
        </a:p>
      </dgm:t>
    </dgm:pt>
    <dgm:pt modelId="{9F11499C-D2D7-47FE-9ECC-3E5DAB45E518}" type="sibTrans" cxnId="{A86891B9-C5D1-4D07-B202-6AFDB5A8CD5F}">
      <dgm:prSet/>
      <dgm:spPr/>
      <dgm:t>
        <a:bodyPr/>
        <a:lstStyle/>
        <a:p>
          <a:endParaRPr lang="en-US" sz="850" b="1"/>
        </a:p>
      </dgm:t>
    </dgm:pt>
    <dgm:pt modelId="{B3801855-46F0-45E5-AAC8-3E4BA651B484}">
      <dgm:prSet phldrT="[Text]" custT="1"/>
      <dgm:spPr/>
      <dgm:t>
        <a:bodyPr/>
        <a:lstStyle/>
        <a:p>
          <a:r>
            <a:rPr lang="en-US" sz="850" b="1" dirty="0"/>
            <a:t>NATIONAL GOVERNMENT</a:t>
          </a:r>
        </a:p>
      </dgm:t>
    </dgm:pt>
    <dgm:pt modelId="{28300532-C5CF-4B53-9514-755211F4C87A}" type="parTrans" cxnId="{8A997B71-14E8-4CC5-B015-C73D84B1332C}">
      <dgm:prSet/>
      <dgm:spPr/>
      <dgm:t>
        <a:bodyPr/>
        <a:lstStyle/>
        <a:p>
          <a:endParaRPr lang="en-US" sz="850" b="1"/>
        </a:p>
      </dgm:t>
    </dgm:pt>
    <dgm:pt modelId="{98396337-BADA-412D-A8C6-ACFA5B5B657F}" type="sibTrans" cxnId="{8A997B71-14E8-4CC5-B015-C73D84B1332C}">
      <dgm:prSet/>
      <dgm:spPr/>
      <dgm:t>
        <a:bodyPr/>
        <a:lstStyle/>
        <a:p>
          <a:endParaRPr lang="en-US" sz="850" b="1"/>
        </a:p>
      </dgm:t>
    </dgm:pt>
    <dgm:pt modelId="{F6D43279-7294-4161-8F60-48E30E0D4AAE}">
      <dgm:prSet phldrT="[Text]" custT="1"/>
      <dgm:spPr/>
      <dgm:t>
        <a:bodyPr/>
        <a:lstStyle/>
        <a:p>
          <a:r>
            <a:rPr lang="en-US" sz="850" b="1" dirty="0"/>
            <a:t>COMMUNITIES</a:t>
          </a:r>
        </a:p>
      </dgm:t>
    </dgm:pt>
    <dgm:pt modelId="{A9E7E297-825F-4E73-8BF0-E020031E4C3A}" type="parTrans" cxnId="{4B2EDA9E-4FE8-494E-9AA2-D38D8C495703}">
      <dgm:prSet/>
      <dgm:spPr/>
      <dgm:t>
        <a:bodyPr/>
        <a:lstStyle/>
        <a:p>
          <a:endParaRPr lang="en-US" sz="850" b="1"/>
        </a:p>
      </dgm:t>
    </dgm:pt>
    <dgm:pt modelId="{777AF04C-260D-4567-9ABF-AE006E818750}" type="sibTrans" cxnId="{4B2EDA9E-4FE8-494E-9AA2-D38D8C495703}">
      <dgm:prSet/>
      <dgm:spPr/>
      <dgm:t>
        <a:bodyPr/>
        <a:lstStyle/>
        <a:p>
          <a:endParaRPr lang="en-US" sz="850" b="1"/>
        </a:p>
      </dgm:t>
    </dgm:pt>
    <dgm:pt modelId="{8E4E1FD8-5249-4DF7-8E73-D844EFDF7366}">
      <dgm:prSet phldrT="[Text]" custT="1"/>
      <dgm:spPr/>
      <dgm:t>
        <a:bodyPr/>
        <a:lstStyle/>
        <a:p>
          <a:r>
            <a:rPr lang="en-US" sz="850" b="1" dirty="0"/>
            <a:t>PRIVATE SECTOR</a:t>
          </a:r>
        </a:p>
      </dgm:t>
    </dgm:pt>
    <dgm:pt modelId="{B5C8CE51-DD06-4980-86D6-D9F04854B6BB}" type="parTrans" cxnId="{8829EBED-B6DA-4EFD-8D9E-711E58F92F54}">
      <dgm:prSet/>
      <dgm:spPr/>
      <dgm:t>
        <a:bodyPr/>
        <a:lstStyle/>
        <a:p>
          <a:endParaRPr lang="en-US" sz="850" b="1"/>
        </a:p>
      </dgm:t>
    </dgm:pt>
    <dgm:pt modelId="{9FC9865A-FE6B-4E0E-AE27-98AEE2DD08FB}" type="sibTrans" cxnId="{8829EBED-B6DA-4EFD-8D9E-711E58F92F54}">
      <dgm:prSet/>
      <dgm:spPr/>
      <dgm:t>
        <a:bodyPr/>
        <a:lstStyle/>
        <a:p>
          <a:endParaRPr lang="en-US" sz="850" b="1"/>
        </a:p>
      </dgm:t>
    </dgm:pt>
    <dgm:pt modelId="{899BC3AB-4136-4F1A-8836-D905394B2DD3}">
      <dgm:prSet phldrT="[Text]" custT="1"/>
      <dgm:spPr/>
      <dgm:t>
        <a:bodyPr/>
        <a:lstStyle/>
        <a:p>
          <a:r>
            <a:rPr lang="en-US" sz="850" b="1" dirty="0"/>
            <a:t>CIVIL ORGANISATIONS</a:t>
          </a:r>
        </a:p>
      </dgm:t>
    </dgm:pt>
    <dgm:pt modelId="{CBB0F990-51C8-4B4E-959B-A9575807D9A9}" type="parTrans" cxnId="{D729B771-C3E4-4C82-A765-6E1A2C465157}">
      <dgm:prSet/>
      <dgm:spPr/>
      <dgm:t>
        <a:bodyPr/>
        <a:lstStyle/>
        <a:p>
          <a:endParaRPr lang="en-US" sz="850" b="1"/>
        </a:p>
      </dgm:t>
    </dgm:pt>
    <dgm:pt modelId="{52062178-2C21-4CAB-9DB6-C8FD6EB1C54E}" type="sibTrans" cxnId="{D729B771-C3E4-4C82-A765-6E1A2C465157}">
      <dgm:prSet/>
      <dgm:spPr/>
      <dgm:t>
        <a:bodyPr/>
        <a:lstStyle/>
        <a:p>
          <a:endParaRPr lang="en-US" sz="850" b="1"/>
        </a:p>
      </dgm:t>
    </dgm:pt>
    <dgm:pt modelId="{EBA37859-28FC-413B-A27A-AE23DEA8E426}">
      <dgm:prSet phldrT="[Text]" custT="1"/>
      <dgm:spPr/>
      <dgm:t>
        <a:bodyPr/>
        <a:lstStyle/>
        <a:p>
          <a:r>
            <a:rPr lang="en-US" sz="850" b="1" dirty="0"/>
            <a:t>PROVINCIAL GOVERNMENT</a:t>
          </a:r>
        </a:p>
      </dgm:t>
    </dgm:pt>
    <dgm:pt modelId="{F4F427C5-8ACD-440F-8AF7-048BBB4C64DB}" type="parTrans" cxnId="{B69D783B-3B23-4D29-B2A6-3FD20771C315}">
      <dgm:prSet/>
      <dgm:spPr/>
      <dgm:t>
        <a:bodyPr/>
        <a:lstStyle/>
        <a:p>
          <a:endParaRPr lang="en-US" sz="850" b="1"/>
        </a:p>
      </dgm:t>
    </dgm:pt>
    <dgm:pt modelId="{E9EF026E-4EFF-4D2C-871F-906258D49C41}" type="sibTrans" cxnId="{B69D783B-3B23-4D29-B2A6-3FD20771C315}">
      <dgm:prSet/>
      <dgm:spPr/>
      <dgm:t>
        <a:bodyPr/>
        <a:lstStyle/>
        <a:p>
          <a:endParaRPr lang="en-US" sz="850" b="1"/>
        </a:p>
      </dgm:t>
    </dgm:pt>
    <dgm:pt modelId="{26C50282-957E-4C01-B8A5-245D6C37AF1D}" type="pres">
      <dgm:prSet presAssocID="{C01F0953-8477-41C8-A668-2935208FA42F}" presName="Name0" presStyleCnt="0">
        <dgm:presLayoutVars>
          <dgm:chMax val="1"/>
          <dgm:chPref val="1"/>
          <dgm:dir/>
          <dgm:animOne val="branch"/>
          <dgm:animLvl val="lvl"/>
        </dgm:presLayoutVars>
      </dgm:prSet>
      <dgm:spPr/>
    </dgm:pt>
    <dgm:pt modelId="{828D8A0F-A2AE-4524-8842-72B2AB0AF535}" type="pres">
      <dgm:prSet presAssocID="{3DBBBCAA-F95A-479C-BAF0-53C561450B1E}" presName="Parent" presStyleLbl="node0" presStyleIdx="0" presStyleCnt="1">
        <dgm:presLayoutVars>
          <dgm:chMax val="6"/>
          <dgm:chPref val="6"/>
        </dgm:presLayoutVars>
      </dgm:prSet>
      <dgm:spPr/>
    </dgm:pt>
    <dgm:pt modelId="{9DA70B32-EE3C-42E2-8361-1A6575D5E5C3}" type="pres">
      <dgm:prSet presAssocID="{550831FC-7330-4994-AD49-9248FE81FC24}" presName="Accent1" presStyleCnt="0"/>
      <dgm:spPr/>
    </dgm:pt>
    <dgm:pt modelId="{776BA801-4907-4489-9D26-17B83F042884}" type="pres">
      <dgm:prSet presAssocID="{550831FC-7330-4994-AD49-9248FE81FC24}" presName="Accent" presStyleLbl="bgShp" presStyleIdx="0" presStyleCnt="6"/>
      <dgm:spPr/>
    </dgm:pt>
    <dgm:pt modelId="{09C16B6A-73F0-47F3-AF5D-4C90FC917961}" type="pres">
      <dgm:prSet presAssocID="{550831FC-7330-4994-AD49-9248FE81FC24}" presName="Child1" presStyleLbl="node1" presStyleIdx="0" presStyleCnt="6">
        <dgm:presLayoutVars>
          <dgm:chMax val="0"/>
          <dgm:chPref val="0"/>
          <dgm:bulletEnabled val="1"/>
        </dgm:presLayoutVars>
      </dgm:prSet>
      <dgm:spPr/>
    </dgm:pt>
    <dgm:pt modelId="{924F692A-BFF7-4F68-A3A4-231C449B7E70}" type="pres">
      <dgm:prSet presAssocID="{B3801855-46F0-45E5-AAC8-3E4BA651B484}" presName="Accent2" presStyleCnt="0"/>
      <dgm:spPr/>
    </dgm:pt>
    <dgm:pt modelId="{C2592545-6E7C-4318-81F5-E302A37F8BE6}" type="pres">
      <dgm:prSet presAssocID="{B3801855-46F0-45E5-AAC8-3E4BA651B484}" presName="Accent" presStyleLbl="bgShp" presStyleIdx="1" presStyleCnt="6"/>
      <dgm:spPr/>
    </dgm:pt>
    <dgm:pt modelId="{C06A1861-396D-4D9C-80E1-BCD254F67F82}" type="pres">
      <dgm:prSet presAssocID="{B3801855-46F0-45E5-AAC8-3E4BA651B484}" presName="Child2" presStyleLbl="node1" presStyleIdx="1" presStyleCnt="6">
        <dgm:presLayoutVars>
          <dgm:chMax val="0"/>
          <dgm:chPref val="0"/>
          <dgm:bulletEnabled val="1"/>
        </dgm:presLayoutVars>
      </dgm:prSet>
      <dgm:spPr/>
    </dgm:pt>
    <dgm:pt modelId="{DF0B3AC5-2F08-406A-B96F-DB5287460CA1}" type="pres">
      <dgm:prSet presAssocID="{F6D43279-7294-4161-8F60-48E30E0D4AAE}" presName="Accent3" presStyleCnt="0"/>
      <dgm:spPr/>
    </dgm:pt>
    <dgm:pt modelId="{C191EB84-A5B2-44FF-8C0F-37436E6080B4}" type="pres">
      <dgm:prSet presAssocID="{F6D43279-7294-4161-8F60-48E30E0D4AAE}" presName="Accent" presStyleLbl="bgShp" presStyleIdx="2" presStyleCnt="6"/>
      <dgm:spPr/>
    </dgm:pt>
    <dgm:pt modelId="{08DBE56A-9504-42D3-A0FF-84EF7F4AA526}" type="pres">
      <dgm:prSet presAssocID="{F6D43279-7294-4161-8F60-48E30E0D4AAE}" presName="Child3" presStyleLbl="node1" presStyleIdx="2" presStyleCnt="6">
        <dgm:presLayoutVars>
          <dgm:chMax val="0"/>
          <dgm:chPref val="0"/>
          <dgm:bulletEnabled val="1"/>
        </dgm:presLayoutVars>
      </dgm:prSet>
      <dgm:spPr/>
    </dgm:pt>
    <dgm:pt modelId="{9A751C75-8109-41DF-8C62-A92A546A58FE}" type="pres">
      <dgm:prSet presAssocID="{8E4E1FD8-5249-4DF7-8E73-D844EFDF7366}" presName="Accent4" presStyleCnt="0"/>
      <dgm:spPr/>
    </dgm:pt>
    <dgm:pt modelId="{1812B5CB-ABC0-4256-8497-594BB34385D4}" type="pres">
      <dgm:prSet presAssocID="{8E4E1FD8-5249-4DF7-8E73-D844EFDF7366}" presName="Accent" presStyleLbl="bgShp" presStyleIdx="3" presStyleCnt="6"/>
      <dgm:spPr/>
    </dgm:pt>
    <dgm:pt modelId="{C5D19A82-058D-42DD-A6D6-6327065585BB}" type="pres">
      <dgm:prSet presAssocID="{8E4E1FD8-5249-4DF7-8E73-D844EFDF7366}" presName="Child4" presStyleLbl="node1" presStyleIdx="3" presStyleCnt="6">
        <dgm:presLayoutVars>
          <dgm:chMax val="0"/>
          <dgm:chPref val="0"/>
          <dgm:bulletEnabled val="1"/>
        </dgm:presLayoutVars>
      </dgm:prSet>
      <dgm:spPr/>
    </dgm:pt>
    <dgm:pt modelId="{0019946F-606B-4B8A-AF55-7C26A8F68938}" type="pres">
      <dgm:prSet presAssocID="{899BC3AB-4136-4F1A-8836-D905394B2DD3}" presName="Accent5" presStyleCnt="0"/>
      <dgm:spPr/>
    </dgm:pt>
    <dgm:pt modelId="{0ACE521D-F040-4244-8BA4-79851FE7B09E}" type="pres">
      <dgm:prSet presAssocID="{899BC3AB-4136-4F1A-8836-D905394B2DD3}" presName="Accent" presStyleLbl="bgShp" presStyleIdx="4" presStyleCnt="6"/>
      <dgm:spPr/>
    </dgm:pt>
    <dgm:pt modelId="{F20A63CF-6755-4108-93C2-09FE42AED26C}" type="pres">
      <dgm:prSet presAssocID="{899BC3AB-4136-4F1A-8836-D905394B2DD3}" presName="Child5" presStyleLbl="node1" presStyleIdx="4" presStyleCnt="6">
        <dgm:presLayoutVars>
          <dgm:chMax val="0"/>
          <dgm:chPref val="0"/>
          <dgm:bulletEnabled val="1"/>
        </dgm:presLayoutVars>
      </dgm:prSet>
      <dgm:spPr/>
    </dgm:pt>
    <dgm:pt modelId="{72BCF575-1039-4AE3-9FAE-8989EE2F20E5}" type="pres">
      <dgm:prSet presAssocID="{EBA37859-28FC-413B-A27A-AE23DEA8E426}" presName="Accent6" presStyleCnt="0"/>
      <dgm:spPr/>
    </dgm:pt>
    <dgm:pt modelId="{FA8945BF-20A9-4385-9C7A-F90012762271}" type="pres">
      <dgm:prSet presAssocID="{EBA37859-28FC-413B-A27A-AE23DEA8E426}" presName="Accent" presStyleLbl="bgShp" presStyleIdx="5" presStyleCnt="6"/>
      <dgm:spPr/>
    </dgm:pt>
    <dgm:pt modelId="{C6C7E733-024F-44E1-8A10-ABFD5729DA5C}" type="pres">
      <dgm:prSet presAssocID="{EBA37859-28FC-413B-A27A-AE23DEA8E426}" presName="Child6" presStyleLbl="node1" presStyleIdx="5" presStyleCnt="6">
        <dgm:presLayoutVars>
          <dgm:chMax val="0"/>
          <dgm:chPref val="0"/>
          <dgm:bulletEnabled val="1"/>
        </dgm:presLayoutVars>
      </dgm:prSet>
      <dgm:spPr/>
    </dgm:pt>
  </dgm:ptLst>
  <dgm:cxnLst>
    <dgm:cxn modelId="{8AAD7C2B-DFEC-4CCA-A4B1-FCB6A6C2B751}" type="presOf" srcId="{550831FC-7330-4994-AD49-9248FE81FC24}" destId="{09C16B6A-73F0-47F3-AF5D-4C90FC917961}" srcOrd="0" destOrd="0" presId="urn:microsoft.com/office/officeart/2011/layout/HexagonRadial"/>
    <dgm:cxn modelId="{B69D783B-3B23-4D29-B2A6-3FD20771C315}" srcId="{3DBBBCAA-F95A-479C-BAF0-53C561450B1E}" destId="{EBA37859-28FC-413B-A27A-AE23DEA8E426}" srcOrd="5" destOrd="0" parTransId="{F4F427C5-8ACD-440F-8AF7-048BBB4C64DB}" sibTransId="{E9EF026E-4EFF-4D2C-871F-906258D49C41}"/>
    <dgm:cxn modelId="{5F770E40-BC00-4E6B-B89E-3AB71C922308}" type="presOf" srcId="{3DBBBCAA-F95A-479C-BAF0-53C561450B1E}" destId="{828D8A0F-A2AE-4524-8842-72B2AB0AF535}" srcOrd="0" destOrd="0" presId="urn:microsoft.com/office/officeart/2011/layout/HexagonRadial"/>
    <dgm:cxn modelId="{0D362752-9D6A-4E45-9445-EA5235AC76D2}" type="presOf" srcId="{C01F0953-8477-41C8-A668-2935208FA42F}" destId="{26C50282-957E-4C01-B8A5-245D6C37AF1D}" srcOrd="0" destOrd="0" presId="urn:microsoft.com/office/officeart/2011/layout/HexagonRadial"/>
    <dgm:cxn modelId="{8A997B71-14E8-4CC5-B015-C73D84B1332C}" srcId="{3DBBBCAA-F95A-479C-BAF0-53C561450B1E}" destId="{B3801855-46F0-45E5-AAC8-3E4BA651B484}" srcOrd="1" destOrd="0" parTransId="{28300532-C5CF-4B53-9514-755211F4C87A}" sibTransId="{98396337-BADA-412D-A8C6-ACFA5B5B657F}"/>
    <dgm:cxn modelId="{D729B771-C3E4-4C82-A765-6E1A2C465157}" srcId="{3DBBBCAA-F95A-479C-BAF0-53C561450B1E}" destId="{899BC3AB-4136-4F1A-8836-D905394B2DD3}" srcOrd="4" destOrd="0" parTransId="{CBB0F990-51C8-4B4E-959B-A9575807D9A9}" sibTransId="{52062178-2C21-4CAB-9DB6-C8FD6EB1C54E}"/>
    <dgm:cxn modelId="{4B2EDA9E-4FE8-494E-9AA2-D38D8C495703}" srcId="{3DBBBCAA-F95A-479C-BAF0-53C561450B1E}" destId="{F6D43279-7294-4161-8F60-48E30E0D4AAE}" srcOrd="2" destOrd="0" parTransId="{A9E7E297-825F-4E73-8BF0-E020031E4C3A}" sibTransId="{777AF04C-260D-4567-9ABF-AE006E818750}"/>
    <dgm:cxn modelId="{295AAFAE-9F9C-427B-9EA9-B95ECA90011F}" type="presOf" srcId="{899BC3AB-4136-4F1A-8836-D905394B2DD3}" destId="{F20A63CF-6755-4108-93C2-09FE42AED26C}" srcOrd="0" destOrd="0" presId="urn:microsoft.com/office/officeart/2011/layout/HexagonRadial"/>
    <dgm:cxn modelId="{A86891B9-C5D1-4D07-B202-6AFDB5A8CD5F}" srcId="{3DBBBCAA-F95A-479C-BAF0-53C561450B1E}" destId="{550831FC-7330-4994-AD49-9248FE81FC24}" srcOrd="0" destOrd="0" parTransId="{A334A2E9-D1F0-4538-B344-D9FB6A9ABDB1}" sibTransId="{9F11499C-D2D7-47FE-9ECC-3E5DAB45E518}"/>
    <dgm:cxn modelId="{4BE38DBF-3D0A-4F8E-8FE8-5EB9EE81167D}" srcId="{C01F0953-8477-41C8-A668-2935208FA42F}" destId="{3DBBBCAA-F95A-479C-BAF0-53C561450B1E}" srcOrd="0" destOrd="0" parTransId="{D4C0696E-0462-437E-82C6-ECA85CEBF992}" sibTransId="{451328B3-FAF4-44B8-8807-784C6CF1EEA7}"/>
    <dgm:cxn modelId="{966F39D5-1E09-4AFD-8E9A-3CFFA0E65E47}" type="presOf" srcId="{EBA37859-28FC-413B-A27A-AE23DEA8E426}" destId="{C6C7E733-024F-44E1-8A10-ABFD5729DA5C}" srcOrd="0" destOrd="0" presId="urn:microsoft.com/office/officeart/2011/layout/HexagonRadial"/>
    <dgm:cxn modelId="{924DB2D9-56FC-4A79-86DE-2F44723531A5}" type="presOf" srcId="{F6D43279-7294-4161-8F60-48E30E0D4AAE}" destId="{08DBE56A-9504-42D3-A0FF-84EF7F4AA526}" srcOrd="0" destOrd="0" presId="urn:microsoft.com/office/officeart/2011/layout/HexagonRadial"/>
    <dgm:cxn modelId="{18DD33EA-9281-4D18-A965-BBDE458BC2BE}" type="presOf" srcId="{8E4E1FD8-5249-4DF7-8E73-D844EFDF7366}" destId="{C5D19A82-058D-42DD-A6D6-6327065585BB}" srcOrd="0" destOrd="0" presId="urn:microsoft.com/office/officeart/2011/layout/HexagonRadial"/>
    <dgm:cxn modelId="{8829EBED-B6DA-4EFD-8D9E-711E58F92F54}" srcId="{3DBBBCAA-F95A-479C-BAF0-53C561450B1E}" destId="{8E4E1FD8-5249-4DF7-8E73-D844EFDF7366}" srcOrd="3" destOrd="0" parTransId="{B5C8CE51-DD06-4980-86D6-D9F04854B6BB}" sibTransId="{9FC9865A-FE6B-4E0E-AE27-98AEE2DD08FB}"/>
    <dgm:cxn modelId="{3862D3FC-7135-489F-A203-6FE043D84EFD}" type="presOf" srcId="{B3801855-46F0-45E5-AAC8-3E4BA651B484}" destId="{C06A1861-396D-4D9C-80E1-BCD254F67F82}" srcOrd="0" destOrd="0" presId="urn:microsoft.com/office/officeart/2011/layout/HexagonRadial"/>
    <dgm:cxn modelId="{24486748-8789-4A63-B8AD-63F8F97F72CD}" type="presParOf" srcId="{26C50282-957E-4C01-B8A5-245D6C37AF1D}" destId="{828D8A0F-A2AE-4524-8842-72B2AB0AF535}" srcOrd="0" destOrd="0" presId="urn:microsoft.com/office/officeart/2011/layout/HexagonRadial"/>
    <dgm:cxn modelId="{DC85C7DD-6481-437A-A7FA-BD45D185F1E4}" type="presParOf" srcId="{26C50282-957E-4C01-B8A5-245D6C37AF1D}" destId="{9DA70B32-EE3C-42E2-8361-1A6575D5E5C3}" srcOrd="1" destOrd="0" presId="urn:microsoft.com/office/officeart/2011/layout/HexagonRadial"/>
    <dgm:cxn modelId="{7DA6E393-120B-4718-AE1E-0A2AB0CFB29F}" type="presParOf" srcId="{9DA70B32-EE3C-42E2-8361-1A6575D5E5C3}" destId="{776BA801-4907-4489-9D26-17B83F042884}" srcOrd="0" destOrd="0" presId="urn:microsoft.com/office/officeart/2011/layout/HexagonRadial"/>
    <dgm:cxn modelId="{30EB006F-6B59-47E4-AEF6-2CF617551939}" type="presParOf" srcId="{26C50282-957E-4C01-B8A5-245D6C37AF1D}" destId="{09C16B6A-73F0-47F3-AF5D-4C90FC917961}" srcOrd="2" destOrd="0" presId="urn:microsoft.com/office/officeart/2011/layout/HexagonRadial"/>
    <dgm:cxn modelId="{C7DC81F3-2D00-4BC0-BC2F-113993D5FDDC}" type="presParOf" srcId="{26C50282-957E-4C01-B8A5-245D6C37AF1D}" destId="{924F692A-BFF7-4F68-A3A4-231C449B7E70}" srcOrd="3" destOrd="0" presId="urn:microsoft.com/office/officeart/2011/layout/HexagonRadial"/>
    <dgm:cxn modelId="{A959FABF-2627-4AC3-B693-3B46EA6FCDCD}" type="presParOf" srcId="{924F692A-BFF7-4F68-A3A4-231C449B7E70}" destId="{C2592545-6E7C-4318-81F5-E302A37F8BE6}" srcOrd="0" destOrd="0" presId="urn:microsoft.com/office/officeart/2011/layout/HexagonRadial"/>
    <dgm:cxn modelId="{BA72C7E6-1066-4845-AD03-E72BC63A5EAD}" type="presParOf" srcId="{26C50282-957E-4C01-B8A5-245D6C37AF1D}" destId="{C06A1861-396D-4D9C-80E1-BCD254F67F82}" srcOrd="4" destOrd="0" presId="urn:microsoft.com/office/officeart/2011/layout/HexagonRadial"/>
    <dgm:cxn modelId="{F8F6B1ED-35DA-401B-8CFD-E574CD30B59B}" type="presParOf" srcId="{26C50282-957E-4C01-B8A5-245D6C37AF1D}" destId="{DF0B3AC5-2F08-406A-B96F-DB5287460CA1}" srcOrd="5" destOrd="0" presId="urn:microsoft.com/office/officeart/2011/layout/HexagonRadial"/>
    <dgm:cxn modelId="{1FD73847-99B3-4094-A602-0F639195DAB5}" type="presParOf" srcId="{DF0B3AC5-2F08-406A-B96F-DB5287460CA1}" destId="{C191EB84-A5B2-44FF-8C0F-37436E6080B4}" srcOrd="0" destOrd="0" presId="urn:microsoft.com/office/officeart/2011/layout/HexagonRadial"/>
    <dgm:cxn modelId="{CE15ABFA-FB16-4953-8F8B-FA3E0ADE7C3B}" type="presParOf" srcId="{26C50282-957E-4C01-B8A5-245D6C37AF1D}" destId="{08DBE56A-9504-42D3-A0FF-84EF7F4AA526}" srcOrd="6" destOrd="0" presId="urn:microsoft.com/office/officeart/2011/layout/HexagonRadial"/>
    <dgm:cxn modelId="{2C3580E6-DEB3-427C-BC36-CB88CC7E34E5}" type="presParOf" srcId="{26C50282-957E-4C01-B8A5-245D6C37AF1D}" destId="{9A751C75-8109-41DF-8C62-A92A546A58FE}" srcOrd="7" destOrd="0" presId="urn:microsoft.com/office/officeart/2011/layout/HexagonRadial"/>
    <dgm:cxn modelId="{44F2B745-FFA5-46FF-AF06-D6F384BFC4EF}" type="presParOf" srcId="{9A751C75-8109-41DF-8C62-A92A546A58FE}" destId="{1812B5CB-ABC0-4256-8497-594BB34385D4}" srcOrd="0" destOrd="0" presId="urn:microsoft.com/office/officeart/2011/layout/HexagonRadial"/>
    <dgm:cxn modelId="{36B07248-9C56-46A1-84DA-6E3214291D65}" type="presParOf" srcId="{26C50282-957E-4C01-B8A5-245D6C37AF1D}" destId="{C5D19A82-058D-42DD-A6D6-6327065585BB}" srcOrd="8" destOrd="0" presId="urn:microsoft.com/office/officeart/2011/layout/HexagonRadial"/>
    <dgm:cxn modelId="{4243CF4D-A1B1-4B6C-8EC0-7FBAE0B8E7F4}" type="presParOf" srcId="{26C50282-957E-4C01-B8A5-245D6C37AF1D}" destId="{0019946F-606B-4B8A-AF55-7C26A8F68938}" srcOrd="9" destOrd="0" presId="urn:microsoft.com/office/officeart/2011/layout/HexagonRadial"/>
    <dgm:cxn modelId="{D7A2770C-FD54-4AF4-8AD7-92BE673C7028}" type="presParOf" srcId="{0019946F-606B-4B8A-AF55-7C26A8F68938}" destId="{0ACE521D-F040-4244-8BA4-79851FE7B09E}" srcOrd="0" destOrd="0" presId="urn:microsoft.com/office/officeart/2011/layout/HexagonRadial"/>
    <dgm:cxn modelId="{93AE5FC6-3792-4AF5-BEEC-E761BD0292CB}" type="presParOf" srcId="{26C50282-957E-4C01-B8A5-245D6C37AF1D}" destId="{F20A63CF-6755-4108-93C2-09FE42AED26C}" srcOrd="10" destOrd="0" presId="urn:microsoft.com/office/officeart/2011/layout/HexagonRadial"/>
    <dgm:cxn modelId="{A15B0292-8799-45C7-902E-CBBA19D9081C}" type="presParOf" srcId="{26C50282-957E-4C01-B8A5-245D6C37AF1D}" destId="{72BCF575-1039-4AE3-9FAE-8989EE2F20E5}" srcOrd="11" destOrd="0" presId="urn:microsoft.com/office/officeart/2011/layout/HexagonRadial"/>
    <dgm:cxn modelId="{6CCA442E-AFE9-4EF3-9BF4-4BB00461866F}" type="presParOf" srcId="{72BCF575-1039-4AE3-9FAE-8989EE2F20E5}" destId="{FA8945BF-20A9-4385-9C7A-F90012762271}" srcOrd="0" destOrd="0" presId="urn:microsoft.com/office/officeart/2011/layout/HexagonRadial"/>
    <dgm:cxn modelId="{8EF8A529-A400-4699-8A67-1BFAEF5E5DFB}" type="presParOf" srcId="{26C50282-957E-4C01-B8A5-245D6C37AF1D}" destId="{C6C7E733-024F-44E1-8A10-ABFD5729DA5C}" srcOrd="12" destOrd="0" presId="urn:microsoft.com/office/officeart/2011/layout/HexagonRadial"/>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A14CBF-1824-6840-96D0-C38A9C531B1D}">
      <dsp:nvSpPr>
        <dsp:cNvPr id="0" name=""/>
        <dsp:cNvSpPr/>
      </dsp:nvSpPr>
      <dsp:spPr>
        <a:xfrm>
          <a:off x="1224" y="0"/>
          <a:ext cx="1201965" cy="32902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Research</a:t>
          </a:r>
        </a:p>
      </dsp:txBody>
      <dsp:txXfrm>
        <a:off x="1224" y="0"/>
        <a:ext cx="1201965" cy="987080"/>
      </dsp:txXfrm>
    </dsp:sp>
    <dsp:sp modelId="{729EDF27-C2E9-3F47-8ED9-0B9103EBE236}">
      <dsp:nvSpPr>
        <dsp:cNvPr id="0" name=""/>
        <dsp:cNvSpPr/>
      </dsp:nvSpPr>
      <dsp:spPr>
        <a:xfrm>
          <a:off x="121421" y="988044"/>
          <a:ext cx="961572" cy="992061"/>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dsp:spPr>
      <dsp:style>
        <a:lnRef idx="1">
          <a:schemeClr val="accent1"/>
        </a:lnRef>
        <a:fillRef idx="3">
          <a:schemeClr val="accent1"/>
        </a:fillRef>
        <a:effectRef idx="2">
          <a:schemeClr val="accent1"/>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Use-inspired research</a:t>
          </a:r>
        </a:p>
      </dsp:txBody>
      <dsp:txXfrm>
        <a:off x="149584" y="1016207"/>
        <a:ext cx="905246" cy="935735"/>
      </dsp:txXfrm>
    </dsp:sp>
    <dsp:sp modelId="{7ACD1803-C7CA-1C41-9A15-0C88A71AA8D0}">
      <dsp:nvSpPr>
        <dsp:cNvPr id="0" name=""/>
        <dsp:cNvSpPr/>
      </dsp:nvSpPr>
      <dsp:spPr>
        <a:xfrm>
          <a:off x="121421" y="2132730"/>
          <a:ext cx="961572" cy="992061"/>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dsp:spPr>
      <dsp:style>
        <a:lnRef idx="1">
          <a:schemeClr val="accent1"/>
        </a:lnRef>
        <a:fillRef idx="3">
          <a:schemeClr val="accent1"/>
        </a:fillRef>
        <a:effectRef idx="2">
          <a:schemeClr val="accent1"/>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Clusters across faculties &amp; universities</a:t>
          </a:r>
        </a:p>
      </dsp:txBody>
      <dsp:txXfrm>
        <a:off x="149584" y="2160893"/>
        <a:ext cx="905246" cy="935735"/>
      </dsp:txXfrm>
    </dsp:sp>
    <dsp:sp modelId="{30BBB0DA-15E8-6542-AEA7-C3DEDE670D68}">
      <dsp:nvSpPr>
        <dsp:cNvPr id="0" name=""/>
        <dsp:cNvSpPr/>
      </dsp:nvSpPr>
      <dsp:spPr>
        <a:xfrm>
          <a:off x="1275127" y="0"/>
          <a:ext cx="1201965" cy="32902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Pedagogy</a:t>
          </a:r>
        </a:p>
      </dsp:txBody>
      <dsp:txXfrm>
        <a:off x="1275127" y="0"/>
        <a:ext cx="1201965" cy="987080"/>
      </dsp:txXfrm>
    </dsp:sp>
    <dsp:sp modelId="{5C1E935E-D3FA-3A43-B31C-FCB2EC8B7C06}">
      <dsp:nvSpPr>
        <dsp:cNvPr id="0" name=""/>
        <dsp:cNvSpPr/>
      </dsp:nvSpPr>
      <dsp:spPr>
        <a:xfrm>
          <a:off x="1413533" y="988044"/>
          <a:ext cx="961572" cy="992061"/>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dsp:spPr>
      <dsp:style>
        <a:lnRef idx="1">
          <a:schemeClr val="accent1"/>
        </a:lnRef>
        <a:fillRef idx="3">
          <a:schemeClr val="accent1"/>
        </a:fillRef>
        <a:effectRef idx="2">
          <a:schemeClr val="accent1"/>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Experiential learning pathways</a:t>
          </a:r>
        </a:p>
      </dsp:txBody>
      <dsp:txXfrm>
        <a:off x="1441696" y="1016207"/>
        <a:ext cx="905246" cy="935735"/>
      </dsp:txXfrm>
    </dsp:sp>
    <dsp:sp modelId="{18450C21-3036-7B43-A2E7-4AC31AD65506}">
      <dsp:nvSpPr>
        <dsp:cNvPr id="0" name=""/>
        <dsp:cNvSpPr/>
      </dsp:nvSpPr>
      <dsp:spPr>
        <a:xfrm>
          <a:off x="1413533" y="2132730"/>
          <a:ext cx="961572" cy="992061"/>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dsp:spPr>
      <dsp:style>
        <a:lnRef idx="1">
          <a:schemeClr val="accent1"/>
        </a:lnRef>
        <a:fillRef idx="3">
          <a:schemeClr val="accent1"/>
        </a:fillRef>
        <a:effectRef idx="2">
          <a:schemeClr val="accent1"/>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Cross-continent </a:t>
          </a:r>
          <a:r>
            <a:rPr lang="en-US" sz="1200" kern="1200"/>
            <a:t>and cross scholastic</a:t>
          </a:r>
          <a:endParaRPr lang="en-US" sz="1200" kern="1200" dirty="0"/>
        </a:p>
      </dsp:txBody>
      <dsp:txXfrm>
        <a:off x="1441696" y="2160893"/>
        <a:ext cx="905246" cy="935735"/>
      </dsp:txXfrm>
    </dsp:sp>
    <dsp:sp modelId="{0A33EF6E-AE11-4E4B-9341-47B1C9F19C40}">
      <dsp:nvSpPr>
        <dsp:cNvPr id="0" name=""/>
        <dsp:cNvSpPr/>
      </dsp:nvSpPr>
      <dsp:spPr>
        <a:xfrm>
          <a:off x="2585449" y="0"/>
          <a:ext cx="1201965" cy="32902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Capacity building</a:t>
          </a:r>
        </a:p>
      </dsp:txBody>
      <dsp:txXfrm>
        <a:off x="2585449" y="0"/>
        <a:ext cx="1201965" cy="987080"/>
      </dsp:txXfrm>
    </dsp:sp>
    <dsp:sp modelId="{7C003D18-EDAA-6346-9558-631A5C44F470}">
      <dsp:nvSpPr>
        <dsp:cNvPr id="0" name=""/>
        <dsp:cNvSpPr/>
      </dsp:nvSpPr>
      <dsp:spPr>
        <a:xfrm>
          <a:off x="2705646" y="988044"/>
          <a:ext cx="961572" cy="992061"/>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dsp:spPr>
      <dsp:style>
        <a:lnRef idx="1">
          <a:schemeClr val="accent1"/>
        </a:lnRef>
        <a:fillRef idx="3">
          <a:schemeClr val="accent1"/>
        </a:fillRef>
        <a:effectRef idx="2">
          <a:schemeClr val="accent1"/>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Resilience professionals</a:t>
          </a:r>
        </a:p>
      </dsp:txBody>
      <dsp:txXfrm>
        <a:off x="2733809" y="1016207"/>
        <a:ext cx="905246" cy="935735"/>
      </dsp:txXfrm>
    </dsp:sp>
    <dsp:sp modelId="{5AB3BC71-5052-EA44-BC34-AAB4652BE7EF}">
      <dsp:nvSpPr>
        <dsp:cNvPr id="0" name=""/>
        <dsp:cNvSpPr/>
      </dsp:nvSpPr>
      <dsp:spPr>
        <a:xfrm>
          <a:off x="2705646" y="2132730"/>
          <a:ext cx="961572" cy="992061"/>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dsp:spPr>
      <dsp:style>
        <a:lnRef idx="1">
          <a:schemeClr val="accent1"/>
        </a:lnRef>
        <a:fillRef idx="3">
          <a:schemeClr val="accent1"/>
        </a:fillRef>
        <a:effectRef idx="2">
          <a:schemeClr val="accent1"/>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Deep-dive topical areas</a:t>
          </a:r>
        </a:p>
      </dsp:txBody>
      <dsp:txXfrm>
        <a:off x="2733809" y="2160893"/>
        <a:ext cx="905246" cy="935735"/>
      </dsp:txXfrm>
    </dsp:sp>
    <dsp:sp modelId="{F8D9CE92-169A-F24C-9601-DAAB2ED0FBB0}">
      <dsp:nvSpPr>
        <dsp:cNvPr id="0" name=""/>
        <dsp:cNvSpPr/>
      </dsp:nvSpPr>
      <dsp:spPr>
        <a:xfrm>
          <a:off x="3877562" y="0"/>
          <a:ext cx="1201965" cy="32902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Knowledge exchange</a:t>
          </a:r>
        </a:p>
      </dsp:txBody>
      <dsp:txXfrm>
        <a:off x="3877562" y="0"/>
        <a:ext cx="1201965" cy="9870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8D8A0F-A2AE-4524-8842-72B2AB0AF535}">
      <dsp:nvSpPr>
        <dsp:cNvPr id="0" name=""/>
        <dsp:cNvSpPr/>
      </dsp:nvSpPr>
      <dsp:spPr>
        <a:xfrm>
          <a:off x="1885852" y="1069245"/>
          <a:ext cx="1359057" cy="1175639"/>
        </a:xfrm>
        <a:prstGeom prst="hexagon">
          <a:avLst>
            <a:gd name="adj" fmla="val 28570"/>
            <a:gd name="vf" fmla="val 115470"/>
          </a:avLst>
        </a:prstGeom>
        <a:gradFill rotWithShape="0">
          <a:gsLst>
            <a:gs pos="0">
              <a:schemeClr val="accent2">
                <a:shade val="60000"/>
                <a:hueOff val="0"/>
                <a:satOff val="0"/>
                <a:lumOff val="0"/>
                <a:alphaOff val="0"/>
                <a:satMod val="103000"/>
                <a:lumMod val="102000"/>
                <a:tint val="94000"/>
              </a:schemeClr>
            </a:gs>
            <a:gs pos="50000">
              <a:schemeClr val="accent2">
                <a:shade val="60000"/>
                <a:hueOff val="0"/>
                <a:satOff val="0"/>
                <a:lumOff val="0"/>
                <a:alphaOff val="0"/>
                <a:satMod val="110000"/>
                <a:lumMod val="100000"/>
                <a:shade val="100000"/>
              </a:schemeClr>
            </a:gs>
            <a:gs pos="100000">
              <a:schemeClr val="accent2">
                <a:shade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effectLst>
                <a:outerShdw blurRad="38100" dist="38100" dir="2700000" algn="tl">
                  <a:srgbClr val="000000">
                    <a:alpha val="43137"/>
                  </a:srgbClr>
                </a:outerShdw>
              </a:effectLst>
            </a:rPr>
            <a:t>RESILIENT COMMUNITIES</a:t>
          </a:r>
        </a:p>
      </dsp:txBody>
      <dsp:txXfrm>
        <a:off x="2111067" y="1264065"/>
        <a:ext cx="908627" cy="785999"/>
      </dsp:txXfrm>
    </dsp:sp>
    <dsp:sp modelId="{C2592545-6E7C-4318-81F5-E302A37F8BE6}">
      <dsp:nvSpPr>
        <dsp:cNvPr id="0" name=""/>
        <dsp:cNvSpPr/>
      </dsp:nvSpPr>
      <dsp:spPr>
        <a:xfrm>
          <a:off x="2736883" y="506781"/>
          <a:ext cx="512768" cy="441817"/>
        </a:xfrm>
        <a:prstGeom prst="hexagon">
          <a:avLst>
            <a:gd name="adj" fmla="val 28900"/>
            <a:gd name="vf" fmla="val 115470"/>
          </a:avLst>
        </a:prstGeom>
        <a:solidFill>
          <a:schemeClr val="accent2">
            <a:tint val="5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9C16B6A-73F0-47F3-AF5D-4C90FC917961}">
      <dsp:nvSpPr>
        <dsp:cNvPr id="0" name=""/>
        <dsp:cNvSpPr/>
      </dsp:nvSpPr>
      <dsp:spPr>
        <a:xfrm>
          <a:off x="2011041" y="0"/>
          <a:ext cx="1113737" cy="963513"/>
        </a:xfrm>
        <a:prstGeom prst="hexagon">
          <a:avLst>
            <a:gd name="adj" fmla="val 28570"/>
            <a:gd name="vf" fmla="val 115470"/>
          </a:avLst>
        </a:prstGeom>
        <a:gradFill rotWithShape="0">
          <a:gsLst>
            <a:gs pos="0">
              <a:schemeClr val="accent2">
                <a:shade val="50000"/>
                <a:hueOff val="0"/>
                <a:satOff val="0"/>
                <a:lumOff val="0"/>
                <a:alphaOff val="0"/>
                <a:satMod val="103000"/>
                <a:lumMod val="102000"/>
                <a:tint val="94000"/>
              </a:schemeClr>
            </a:gs>
            <a:gs pos="50000">
              <a:schemeClr val="accent2">
                <a:shade val="50000"/>
                <a:hueOff val="0"/>
                <a:satOff val="0"/>
                <a:lumOff val="0"/>
                <a:alphaOff val="0"/>
                <a:satMod val="110000"/>
                <a:lumMod val="100000"/>
                <a:shade val="100000"/>
              </a:schemeClr>
            </a:gs>
            <a:gs pos="100000">
              <a:schemeClr val="accent2">
                <a:shade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377825">
            <a:lnSpc>
              <a:spcPct val="90000"/>
            </a:lnSpc>
            <a:spcBef>
              <a:spcPct val="0"/>
            </a:spcBef>
            <a:spcAft>
              <a:spcPct val="35000"/>
            </a:spcAft>
            <a:buNone/>
          </a:pPr>
          <a:r>
            <a:rPr lang="en-US" sz="850" b="1" kern="1200" dirty="0"/>
            <a:t>LOCAL GOVERNMENT</a:t>
          </a:r>
        </a:p>
      </dsp:txBody>
      <dsp:txXfrm>
        <a:off x="2195611" y="159675"/>
        <a:ext cx="744597" cy="644163"/>
      </dsp:txXfrm>
    </dsp:sp>
    <dsp:sp modelId="{C191EB84-A5B2-44FF-8C0F-37436E6080B4}">
      <dsp:nvSpPr>
        <dsp:cNvPr id="0" name=""/>
        <dsp:cNvSpPr/>
      </dsp:nvSpPr>
      <dsp:spPr>
        <a:xfrm>
          <a:off x="3335324" y="1332744"/>
          <a:ext cx="512768" cy="441817"/>
        </a:xfrm>
        <a:prstGeom prst="hexagon">
          <a:avLst>
            <a:gd name="adj" fmla="val 28900"/>
            <a:gd name="vf" fmla="val 115470"/>
          </a:avLst>
        </a:prstGeom>
        <a:solidFill>
          <a:schemeClr val="accent2">
            <a:tint val="5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06A1861-396D-4D9C-80E1-BCD254F67F82}">
      <dsp:nvSpPr>
        <dsp:cNvPr id="0" name=""/>
        <dsp:cNvSpPr/>
      </dsp:nvSpPr>
      <dsp:spPr>
        <a:xfrm>
          <a:off x="3032468" y="592625"/>
          <a:ext cx="1113737" cy="963513"/>
        </a:xfrm>
        <a:prstGeom prst="hexagon">
          <a:avLst>
            <a:gd name="adj" fmla="val 28570"/>
            <a:gd name="vf" fmla="val 115470"/>
          </a:avLst>
        </a:prstGeom>
        <a:gradFill rotWithShape="0">
          <a:gsLst>
            <a:gs pos="0">
              <a:schemeClr val="accent2">
                <a:shade val="50000"/>
                <a:hueOff val="-197058"/>
                <a:satOff val="2594"/>
                <a:lumOff val="15539"/>
                <a:alphaOff val="0"/>
                <a:satMod val="103000"/>
                <a:lumMod val="102000"/>
                <a:tint val="94000"/>
              </a:schemeClr>
            </a:gs>
            <a:gs pos="50000">
              <a:schemeClr val="accent2">
                <a:shade val="50000"/>
                <a:hueOff val="-197058"/>
                <a:satOff val="2594"/>
                <a:lumOff val="15539"/>
                <a:alphaOff val="0"/>
                <a:satMod val="110000"/>
                <a:lumMod val="100000"/>
                <a:shade val="100000"/>
              </a:schemeClr>
            </a:gs>
            <a:gs pos="100000">
              <a:schemeClr val="accent2">
                <a:shade val="50000"/>
                <a:hueOff val="-197058"/>
                <a:satOff val="2594"/>
                <a:lumOff val="1553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377825">
            <a:lnSpc>
              <a:spcPct val="90000"/>
            </a:lnSpc>
            <a:spcBef>
              <a:spcPct val="0"/>
            </a:spcBef>
            <a:spcAft>
              <a:spcPct val="35000"/>
            </a:spcAft>
            <a:buNone/>
          </a:pPr>
          <a:r>
            <a:rPr lang="en-US" sz="850" b="1" kern="1200" dirty="0"/>
            <a:t>NATIONAL GOVERNMENT</a:t>
          </a:r>
        </a:p>
      </dsp:txBody>
      <dsp:txXfrm>
        <a:off x="3217038" y="752300"/>
        <a:ext cx="744597" cy="644163"/>
      </dsp:txXfrm>
    </dsp:sp>
    <dsp:sp modelId="{1812B5CB-ABC0-4256-8497-594BB34385D4}">
      <dsp:nvSpPr>
        <dsp:cNvPr id="0" name=""/>
        <dsp:cNvSpPr/>
      </dsp:nvSpPr>
      <dsp:spPr>
        <a:xfrm>
          <a:off x="2919608" y="2265102"/>
          <a:ext cx="512768" cy="441817"/>
        </a:xfrm>
        <a:prstGeom prst="hexagon">
          <a:avLst>
            <a:gd name="adj" fmla="val 28900"/>
            <a:gd name="vf" fmla="val 115470"/>
          </a:avLst>
        </a:prstGeom>
        <a:solidFill>
          <a:schemeClr val="accent2">
            <a:tint val="5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8DBE56A-9504-42D3-A0FF-84EF7F4AA526}">
      <dsp:nvSpPr>
        <dsp:cNvPr id="0" name=""/>
        <dsp:cNvSpPr/>
      </dsp:nvSpPr>
      <dsp:spPr>
        <a:xfrm>
          <a:off x="3032468" y="1757658"/>
          <a:ext cx="1113737" cy="963513"/>
        </a:xfrm>
        <a:prstGeom prst="hexagon">
          <a:avLst>
            <a:gd name="adj" fmla="val 28570"/>
            <a:gd name="vf" fmla="val 115470"/>
          </a:avLst>
        </a:prstGeom>
        <a:gradFill rotWithShape="0">
          <a:gsLst>
            <a:gs pos="0">
              <a:schemeClr val="accent2">
                <a:shade val="50000"/>
                <a:hueOff val="-394115"/>
                <a:satOff val="5189"/>
                <a:lumOff val="31078"/>
                <a:alphaOff val="0"/>
                <a:satMod val="103000"/>
                <a:lumMod val="102000"/>
                <a:tint val="94000"/>
              </a:schemeClr>
            </a:gs>
            <a:gs pos="50000">
              <a:schemeClr val="accent2">
                <a:shade val="50000"/>
                <a:hueOff val="-394115"/>
                <a:satOff val="5189"/>
                <a:lumOff val="31078"/>
                <a:alphaOff val="0"/>
                <a:satMod val="110000"/>
                <a:lumMod val="100000"/>
                <a:shade val="100000"/>
              </a:schemeClr>
            </a:gs>
            <a:gs pos="100000">
              <a:schemeClr val="accent2">
                <a:shade val="50000"/>
                <a:hueOff val="-394115"/>
                <a:satOff val="5189"/>
                <a:lumOff val="3107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377825">
            <a:lnSpc>
              <a:spcPct val="90000"/>
            </a:lnSpc>
            <a:spcBef>
              <a:spcPct val="0"/>
            </a:spcBef>
            <a:spcAft>
              <a:spcPct val="35000"/>
            </a:spcAft>
            <a:buNone/>
          </a:pPr>
          <a:r>
            <a:rPr lang="en-US" sz="850" b="1" kern="1200" dirty="0"/>
            <a:t>COMMUNITIES</a:t>
          </a:r>
        </a:p>
      </dsp:txBody>
      <dsp:txXfrm>
        <a:off x="3217038" y="1917333"/>
        <a:ext cx="744597" cy="644163"/>
      </dsp:txXfrm>
    </dsp:sp>
    <dsp:sp modelId="{0ACE521D-F040-4244-8BA4-79851FE7B09E}">
      <dsp:nvSpPr>
        <dsp:cNvPr id="0" name=""/>
        <dsp:cNvSpPr/>
      </dsp:nvSpPr>
      <dsp:spPr>
        <a:xfrm>
          <a:off x="1888381" y="2361884"/>
          <a:ext cx="512768" cy="441817"/>
        </a:xfrm>
        <a:prstGeom prst="hexagon">
          <a:avLst>
            <a:gd name="adj" fmla="val 28900"/>
            <a:gd name="vf" fmla="val 115470"/>
          </a:avLst>
        </a:prstGeom>
        <a:solidFill>
          <a:schemeClr val="accent2">
            <a:tint val="5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5D19A82-058D-42DD-A6D6-6327065585BB}">
      <dsp:nvSpPr>
        <dsp:cNvPr id="0" name=""/>
        <dsp:cNvSpPr/>
      </dsp:nvSpPr>
      <dsp:spPr>
        <a:xfrm>
          <a:off x="2011041" y="2350947"/>
          <a:ext cx="1113737" cy="963513"/>
        </a:xfrm>
        <a:prstGeom prst="hexagon">
          <a:avLst>
            <a:gd name="adj" fmla="val 28570"/>
            <a:gd name="vf" fmla="val 115470"/>
          </a:avLst>
        </a:prstGeom>
        <a:gradFill rotWithShape="0">
          <a:gsLst>
            <a:gs pos="0">
              <a:schemeClr val="accent2">
                <a:shade val="50000"/>
                <a:hueOff val="-591173"/>
                <a:satOff val="7783"/>
                <a:lumOff val="46617"/>
                <a:alphaOff val="0"/>
                <a:satMod val="103000"/>
                <a:lumMod val="102000"/>
                <a:tint val="94000"/>
              </a:schemeClr>
            </a:gs>
            <a:gs pos="50000">
              <a:schemeClr val="accent2">
                <a:shade val="50000"/>
                <a:hueOff val="-591173"/>
                <a:satOff val="7783"/>
                <a:lumOff val="46617"/>
                <a:alphaOff val="0"/>
                <a:satMod val="110000"/>
                <a:lumMod val="100000"/>
                <a:shade val="100000"/>
              </a:schemeClr>
            </a:gs>
            <a:gs pos="100000">
              <a:schemeClr val="accent2">
                <a:shade val="50000"/>
                <a:hueOff val="-591173"/>
                <a:satOff val="7783"/>
                <a:lumOff val="4661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377825">
            <a:lnSpc>
              <a:spcPct val="90000"/>
            </a:lnSpc>
            <a:spcBef>
              <a:spcPct val="0"/>
            </a:spcBef>
            <a:spcAft>
              <a:spcPct val="35000"/>
            </a:spcAft>
            <a:buNone/>
          </a:pPr>
          <a:r>
            <a:rPr lang="en-US" sz="850" b="1" kern="1200" dirty="0"/>
            <a:t>PRIVATE SECTOR</a:t>
          </a:r>
        </a:p>
      </dsp:txBody>
      <dsp:txXfrm>
        <a:off x="2195611" y="2510622"/>
        <a:ext cx="744597" cy="644163"/>
      </dsp:txXfrm>
    </dsp:sp>
    <dsp:sp modelId="{FA8945BF-20A9-4385-9C7A-F90012762271}">
      <dsp:nvSpPr>
        <dsp:cNvPr id="0" name=""/>
        <dsp:cNvSpPr/>
      </dsp:nvSpPr>
      <dsp:spPr>
        <a:xfrm>
          <a:off x="1280141" y="1536252"/>
          <a:ext cx="512768" cy="441817"/>
        </a:xfrm>
        <a:prstGeom prst="hexagon">
          <a:avLst>
            <a:gd name="adj" fmla="val 28900"/>
            <a:gd name="vf" fmla="val 115470"/>
          </a:avLst>
        </a:prstGeom>
        <a:solidFill>
          <a:schemeClr val="accent2">
            <a:tint val="5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F20A63CF-6755-4108-93C2-09FE42AED26C}">
      <dsp:nvSpPr>
        <dsp:cNvPr id="0" name=""/>
        <dsp:cNvSpPr/>
      </dsp:nvSpPr>
      <dsp:spPr>
        <a:xfrm>
          <a:off x="984873" y="1758321"/>
          <a:ext cx="1113737" cy="963513"/>
        </a:xfrm>
        <a:prstGeom prst="hexagon">
          <a:avLst>
            <a:gd name="adj" fmla="val 28570"/>
            <a:gd name="vf" fmla="val 115470"/>
          </a:avLst>
        </a:prstGeom>
        <a:gradFill rotWithShape="0">
          <a:gsLst>
            <a:gs pos="0">
              <a:schemeClr val="accent2">
                <a:shade val="50000"/>
                <a:hueOff val="-394115"/>
                <a:satOff val="5189"/>
                <a:lumOff val="31078"/>
                <a:alphaOff val="0"/>
                <a:satMod val="103000"/>
                <a:lumMod val="102000"/>
                <a:tint val="94000"/>
              </a:schemeClr>
            </a:gs>
            <a:gs pos="50000">
              <a:schemeClr val="accent2">
                <a:shade val="50000"/>
                <a:hueOff val="-394115"/>
                <a:satOff val="5189"/>
                <a:lumOff val="31078"/>
                <a:alphaOff val="0"/>
                <a:satMod val="110000"/>
                <a:lumMod val="100000"/>
                <a:shade val="100000"/>
              </a:schemeClr>
            </a:gs>
            <a:gs pos="100000">
              <a:schemeClr val="accent2">
                <a:shade val="50000"/>
                <a:hueOff val="-394115"/>
                <a:satOff val="5189"/>
                <a:lumOff val="3107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377825">
            <a:lnSpc>
              <a:spcPct val="90000"/>
            </a:lnSpc>
            <a:spcBef>
              <a:spcPct val="0"/>
            </a:spcBef>
            <a:spcAft>
              <a:spcPct val="35000"/>
            </a:spcAft>
            <a:buNone/>
          </a:pPr>
          <a:r>
            <a:rPr lang="en-US" sz="850" b="1" kern="1200" dirty="0"/>
            <a:t>CIVIL ORGANISATIONS</a:t>
          </a:r>
        </a:p>
      </dsp:txBody>
      <dsp:txXfrm>
        <a:off x="1169443" y="1917996"/>
        <a:ext cx="744597" cy="644163"/>
      </dsp:txXfrm>
    </dsp:sp>
    <dsp:sp modelId="{C6C7E733-024F-44E1-8A10-ABFD5729DA5C}">
      <dsp:nvSpPr>
        <dsp:cNvPr id="0" name=""/>
        <dsp:cNvSpPr/>
      </dsp:nvSpPr>
      <dsp:spPr>
        <a:xfrm>
          <a:off x="984873" y="591299"/>
          <a:ext cx="1113737" cy="963513"/>
        </a:xfrm>
        <a:prstGeom prst="hexagon">
          <a:avLst>
            <a:gd name="adj" fmla="val 28570"/>
            <a:gd name="vf" fmla="val 115470"/>
          </a:avLst>
        </a:prstGeom>
        <a:gradFill rotWithShape="0">
          <a:gsLst>
            <a:gs pos="0">
              <a:schemeClr val="accent2">
                <a:shade val="50000"/>
                <a:hueOff val="-197058"/>
                <a:satOff val="2594"/>
                <a:lumOff val="15539"/>
                <a:alphaOff val="0"/>
                <a:satMod val="103000"/>
                <a:lumMod val="102000"/>
                <a:tint val="94000"/>
              </a:schemeClr>
            </a:gs>
            <a:gs pos="50000">
              <a:schemeClr val="accent2">
                <a:shade val="50000"/>
                <a:hueOff val="-197058"/>
                <a:satOff val="2594"/>
                <a:lumOff val="15539"/>
                <a:alphaOff val="0"/>
                <a:satMod val="110000"/>
                <a:lumMod val="100000"/>
                <a:shade val="100000"/>
              </a:schemeClr>
            </a:gs>
            <a:gs pos="100000">
              <a:schemeClr val="accent2">
                <a:shade val="50000"/>
                <a:hueOff val="-197058"/>
                <a:satOff val="2594"/>
                <a:lumOff val="1553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377825">
            <a:lnSpc>
              <a:spcPct val="90000"/>
            </a:lnSpc>
            <a:spcBef>
              <a:spcPct val="0"/>
            </a:spcBef>
            <a:spcAft>
              <a:spcPct val="35000"/>
            </a:spcAft>
            <a:buNone/>
          </a:pPr>
          <a:r>
            <a:rPr lang="en-US" sz="850" b="1" kern="1200" dirty="0"/>
            <a:t>PROVINCIAL GOVERNMENT</a:t>
          </a:r>
        </a:p>
      </dsp:txBody>
      <dsp:txXfrm>
        <a:off x="1169443" y="750974"/>
        <a:ext cx="744597" cy="644163"/>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13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777607" y="0"/>
            <a:ext cx="2889938" cy="498135"/>
          </a:xfrm>
          <a:prstGeom prst="rect">
            <a:avLst/>
          </a:prstGeom>
        </p:spPr>
        <p:txBody>
          <a:bodyPr vert="horz" lIns="91440" tIns="45720" rIns="91440" bIns="45720" rtlCol="0"/>
          <a:lstStyle>
            <a:lvl1pPr algn="r">
              <a:defRPr sz="1200"/>
            </a:lvl1pPr>
          </a:lstStyle>
          <a:p>
            <a:fld id="{45EAB942-7787-8140-B475-01BAE8DA0A73}" type="datetimeFigureOut">
              <a:rPr lang="en-US" smtClean="0"/>
              <a:t>8/10/20</a:t>
            </a:fld>
            <a:endParaRPr lang="en-US" dirty="0"/>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66909" y="4777958"/>
            <a:ext cx="5335270" cy="3909239"/>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30091"/>
            <a:ext cx="2889938" cy="498134"/>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777607" y="9430091"/>
            <a:ext cx="2889938" cy="498134"/>
          </a:xfrm>
          <a:prstGeom prst="rect">
            <a:avLst/>
          </a:prstGeom>
        </p:spPr>
        <p:txBody>
          <a:bodyPr vert="horz" lIns="91440" tIns="45720" rIns="91440" bIns="45720" rtlCol="0" anchor="b"/>
          <a:lstStyle>
            <a:lvl1pPr algn="r">
              <a:defRPr sz="1200"/>
            </a:lvl1pPr>
          </a:lstStyle>
          <a:p>
            <a:fld id="{A80941C6-500E-D042-A53F-DBDC707CE04C}" type="slidenum">
              <a:rPr lang="en-US" smtClean="0"/>
              <a:t>‹#›</a:t>
            </a:fld>
            <a:endParaRPr lang="en-US" dirty="0"/>
          </a:p>
        </p:txBody>
      </p:sp>
    </p:spTree>
    <p:extLst>
      <p:ext uri="{BB962C8B-B14F-4D97-AF65-F5344CB8AC3E}">
        <p14:creationId xmlns:p14="http://schemas.microsoft.com/office/powerpoint/2010/main" val="259159626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secure-web.cisco.com/131Kn4kzzO0y5ANp8Cx6XlibgXTwN0R989fze32vg3_y5p2UWulGMgMPDP-BzCcm0JGclyguFPns1REFIAYFsqLeNP605nLfAYqBoZ3PvfTK67MRmX1H3lP0FLw8DUeewEWwo7uObaHBEaejMJ4arnxeiOakrSu8lTYI6DpJr9v9IrrPxuoe1Qfbt-KLkMz7KvkQAWTUxMNfJ-5DYdj03jJkfx7arWSt6MTwMXZy5T8gSOua_xbYcJYFQ3Ar5VX3wbc7XFT7SR5oyH3_4o-itu2aEbm7cYBDIVB0ZzDZeLeN2c1l6IdkioIR6HwQhMJ_bBvnfRbPbgEU9R5KTIJjUeQ/https%3A%2F%2Fwww.drought-response-learning-initiative.org%2F"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resilientcitiesnetwork.org/"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resilienceshift.org/resilient-leadership/"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909" y="4777958"/>
            <a:ext cx="5335270" cy="4652132"/>
          </a:xfrm>
        </p:spPr>
        <p:txBody>
          <a:bodyPr/>
          <a:lstStyle/>
          <a:p>
            <a:endParaRPr lang="en-GB" sz="1200" dirty="0"/>
          </a:p>
          <a:p>
            <a:pPr>
              <a:lnSpc>
                <a:spcPct val="107000"/>
              </a:lnSpc>
              <a:spcAft>
                <a:spcPts val="800"/>
              </a:spcAft>
            </a:pPr>
            <a:r>
              <a:rPr lang="en-GB" sz="1200" dirty="0">
                <a:effectLst/>
                <a:ea typeface="Calibri" panose="020F0502020204030204" pitchFamily="34" charset="0"/>
                <a:cs typeface="Times New Roman" panose="02020603050405020304" pitchFamily="18" charset="0"/>
              </a:rPr>
              <a:t>Welcome to this webinar which is part of the Commonwealth Sustainable Urbanisation Programme</a:t>
            </a:r>
            <a:br>
              <a:rPr lang="en-GB" sz="1200" dirty="0">
                <a:effectLst/>
                <a:ea typeface="Calibri" panose="020F0502020204030204" pitchFamily="34" charset="0"/>
                <a:cs typeface="Times New Roman" panose="02020603050405020304" pitchFamily="18" charset="0"/>
              </a:rPr>
            </a:br>
            <a:r>
              <a:rPr lang="en-GB" sz="1200" dirty="0">
                <a:effectLst/>
                <a:ea typeface="Calibri" panose="020F0502020204030204" pitchFamily="34" charset="0"/>
                <a:cs typeface="Times New Roman" panose="02020603050405020304" pitchFamily="18" charset="0"/>
              </a:rPr>
              <a:t>The Webinar is </a:t>
            </a:r>
            <a:r>
              <a:rPr lang="en-GB" sz="1200" b="1" dirty="0">
                <a:effectLst/>
                <a:ea typeface="Calibri" panose="020F0502020204030204" pitchFamily="34" charset="0"/>
                <a:cs typeface="Times New Roman" panose="02020603050405020304" pitchFamily="18" charset="0"/>
              </a:rPr>
              <a:t>hosted by The Commonwealth Engineers Council, UNESCO and the Institution of Civil Engineers</a:t>
            </a:r>
            <a:endParaRPr lang="en-GB" sz="1200" dirty="0">
              <a:effectLst/>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ea typeface="Calibri" panose="020F0502020204030204" pitchFamily="34" charset="0"/>
                <a:cs typeface="Times New Roman" panose="02020603050405020304" pitchFamily="18" charset="0"/>
              </a:rPr>
              <a:t>The focus is on Infrastructure-Led Community Resilience</a:t>
            </a:r>
          </a:p>
          <a:p>
            <a:pPr>
              <a:lnSpc>
                <a:spcPct val="107000"/>
              </a:lnSpc>
              <a:spcAft>
                <a:spcPts val="800"/>
              </a:spcAft>
            </a:pPr>
            <a:r>
              <a:rPr lang="en-GB" sz="1200" dirty="0">
                <a:effectLst/>
                <a:ea typeface="Calibri" panose="020F0502020204030204" pitchFamily="34" charset="0"/>
                <a:cs typeface="Times New Roman" panose="02020603050405020304" pitchFamily="18" charset="0"/>
              </a:rPr>
              <a:t>My name is Paul Jowitt, President, Commonwealth Engineers Council.  My Co-Host is Dr Peggy Oti-Boateng, who is the Director of Science Policy and Capacity Building at UNESCO.  Peggy is a graduate of KNUST in Kumasi in Ghana</a:t>
            </a:r>
          </a:p>
          <a:p>
            <a:pPr>
              <a:lnSpc>
                <a:spcPct val="107000"/>
              </a:lnSpc>
              <a:spcAft>
                <a:spcPts val="800"/>
              </a:spcAft>
            </a:pPr>
            <a:r>
              <a:rPr lang="en-GB" sz="1200" dirty="0">
                <a:effectLst/>
                <a:ea typeface="Calibri" panose="020F0502020204030204" pitchFamily="34" charset="0"/>
                <a:cs typeface="Times New Roman" panose="02020603050405020304" pitchFamily="18" charset="0"/>
              </a:rPr>
              <a:t>The Panellists are </a:t>
            </a:r>
          </a:p>
          <a:p>
            <a:pPr>
              <a:lnSpc>
                <a:spcPct val="107000"/>
              </a:lnSpc>
              <a:spcAft>
                <a:spcPts val="800"/>
              </a:spcAft>
            </a:pPr>
            <a:r>
              <a:rPr lang="en-GB" sz="1200" dirty="0">
                <a:effectLst/>
                <a:ea typeface="Calibri" panose="020F0502020204030204" pitchFamily="34" charset="0"/>
                <a:cs typeface="Times New Roman" panose="02020603050405020304" pitchFamily="18" charset="0"/>
              </a:rPr>
              <a:t>Dr Priti Parikh, Director, Engineering for International Development (EFID), University College, UK </a:t>
            </a:r>
          </a:p>
          <a:p>
            <a:pPr>
              <a:lnSpc>
                <a:spcPct val="107000"/>
              </a:lnSpc>
              <a:spcAft>
                <a:spcPts val="800"/>
              </a:spcAft>
            </a:pPr>
            <a:r>
              <a:rPr lang="en-GB" sz="1200" dirty="0">
                <a:effectLst/>
                <a:ea typeface="Calibri" panose="020F0502020204030204" pitchFamily="34" charset="0"/>
                <a:cs typeface="Times New Roman" panose="02020603050405020304" pitchFamily="18" charset="0"/>
              </a:rPr>
              <a:t>Professor Murali Chandrashekaran, Vice Provost International for UBC, Canada </a:t>
            </a:r>
          </a:p>
          <a:p>
            <a:pPr>
              <a:lnSpc>
                <a:spcPct val="107000"/>
              </a:lnSpc>
              <a:spcAft>
                <a:spcPts val="800"/>
              </a:spcAft>
            </a:pPr>
            <a:r>
              <a:rPr lang="en-GB" sz="1200" dirty="0">
                <a:effectLst/>
                <a:ea typeface="Calibri" panose="020F0502020204030204" pitchFamily="34" charset="0"/>
                <a:cs typeface="Times New Roman" panose="02020603050405020304" pitchFamily="18" charset="0"/>
              </a:rPr>
              <a:t>Thandeka Mlaza-Lloyd, Development Planning Unit, Johannesburg. Sth Africa</a:t>
            </a:r>
          </a:p>
          <a:p>
            <a:pPr>
              <a:lnSpc>
                <a:spcPct val="107000"/>
              </a:lnSpc>
              <a:spcAft>
                <a:spcPts val="800"/>
              </a:spcAft>
            </a:pPr>
            <a:r>
              <a:rPr lang="en-GB" sz="1200" dirty="0">
                <a:effectLst/>
                <a:ea typeface="Calibri" panose="020F0502020204030204" pitchFamily="34" charset="0"/>
                <a:cs typeface="Times New Roman" panose="02020603050405020304" pitchFamily="18" charset="0"/>
              </a:rPr>
              <a:t>Dr Juliet Mian, Deputy Executive Director, The Resilience Shift, UK</a:t>
            </a:r>
          </a:p>
          <a:p>
            <a:pPr>
              <a:lnSpc>
                <a:spcPct val="107000"/>
              </a:lnSpc>
              <a:spcAft>
                <a:spcPts val="800"/>
              </a:spcAft>
            </a:pPr>
            <a:r>
              <a:rPr lang="en-GB" sz="1200" dirty="0">
                <a:effectLst/>
                <a:ea typeface="Calibri" panose="020F0502020204030204" pitchFamily="34" charset="0"/>
                <a:cs typeface="Times New Roman" panose="02020603050405020304" pitchFamily="18" charset="0"/>
              </a:rPr>
              <a:t>Dr Josh Macabuag, Disaster Risk Engineer, Independent Consultant, UK	</a:t>
            </a:r>
            <a:endParaRPr lang="en-GB" sz="1000" dirty="0"/>
          </a:p>
        </p:txBody>
      </p:sp>
      <p:sp>
        <p:nvSpPr>
          <p:cNvPr id="4" name="Slide Number Placeholder 3"/>
          <p:cNvSpPr>
            <a:spLocks noGrp="1"/>
          </p:cNvSpPr>
          <p:nvPr>
            <p:ph type="sldNum" sz="quarter" idx="5"/>
          </p:nvPr>
        </p:nvSpPr>
        <p:spPr/>
        <p:txBody>
          <a:bodyPr/>
          <a:lstStyle/>
          <a:p>
            <a:fld id="{A80941C6-500E-D042-A53F-DBDC707CE04C}" type="slidenum">
              <a:rPr lang="en-US" smtClean="0"/>
              <a:t>1</a:t>
            </a:fld>
            <a:endParaRPr lang="en-US" dirty="0"/>
          </a:p>
        </p:txBody>
      </p:sp>
    </p:spTree>
    <p:extLst>
      <p:ext uri="{BB962C8B-B14F-4D97-AF65-F5344CB8AC3E}">
        <p14:creationId xmlns:p14="http://schemas.microsoft.com/office/powerpoint/2010/main" val="8181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80941C6-500E-D042-A53F-DBDC707CE04C}" type="slidenum">
              <a:rPr lang="en-US" smtClean="0"/>
              <a:t>10</a:t>
            </a:fld>
            <a:endParaRPr lang="en-US" dirty="0"/>
          </a:p>
        </p:txBody>
      </p:sp>
    </p:spTree>
    <p:extLst>
      <p:ext uri="{BB962C8B-B14F-4D97-AF65-F5344CB8AC3E}">
        <p14:creationId xmlns:p14="http://schemas.microsoft.com/office/powerpoint/2010/main" val="4247231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80941C6-500E-D042-A53F-DBDC707CE04C}" type="slidenum">
              <a:rPr lang="en-US" smtClean="0"/>
              <a:t>11</a:t>
            </a:fld>
            <a:endParaRPr lang="en-US" dirty="0"/>
          </a:p>
        </p:txBody>
      </p:sp>
    </p:spTree>
    <p:extLst>
      <p:ext uri="{BB962C8B-B14F-4D97-AF65-F5344CB8AC3E}">
        <p14:creationId xmlns:p14="http://schemas.microsoft.com/office/powerpoint/2010/main" val="2342253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80941C6-500E-D042-A53F-DBDC707CE04C}" type="slidenum">
              <a:rPr lang="en-US" smtClean="0"/>
              <a:t>12</a:t>
            </a:fld>
            <a:endParaRPr lang="en-US" dirty="0"/>
          </a:p>
        </p:txBody>
      </p:sp>
    </p:spTree>
    <p:extLst>
      <p:ext uri="{BB962C8B-B14F-4D97-AF65-F5344CB8AC3E}">
        <p14:creationId xmlns:p14="http://schemas.microsoft.com/office/powerpoint/2010/main" val="2053593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endParaRPr lang="en-GB" sz="1000" dirty="0"/>
          </a:p>
        </p:txBody>
      </p:sp>
      <p:sp>
        <p:nvSpPr>
          <p:cNvPr id="4" name="Slide Number Placeholder 3"/>
          <p:cNvSpPr>
            <a:spLocks noGrp="1"/>
          </p:cNvSpPr>
          <p:nvPr>
            <p:ph type="sldNum" sz="quarter" idx="5"/>
          </p:nvPr>
        </p:nvSpPr>
        <p:spPr/>
        <p:txBody>
          <a:bodyPr/>
          <a:lstStyle/>
          <a:p>
            <a:fld id="{A80941C6-500E-D042-A53F-DBDC707CE04C}" type="slidenum">
              <a:rPr lang="en-US" smtClean="0"/>
              <a:t>13</a:t>
            </a:fld>
            <a:endParaRPr lang="en-US" dirty="0"/>
          </a:p>
        </p:txBody>
      </p:sp>
    </p:spTree>
    <p:extLst>
      <p:ext uri="{BB962C8B-B14F-4D97-AF65-F5344CB8AC3E}">
        <p14:creationId xmlns:p14="http://schemas.microsoft.com/office/powerpoint/2010/main" val="1282753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COVID-19 has transformed the way in which we interact with our cities</a:t>
            </a:r>
            <a:r>
              <a:rPr lang="en-US" sz="1800" baseline="0" dirty="0"/>
              <a:t> bringing health and </a:t>
            </a:r>
            <a:r>
              <a:rPr lang="en-GB" sz="1800" baseline="0" noProof="0" dirty="0" err="1"/>
              <a:t>behavioral</a:t>
            </a:r>
            <a:r>
              <a:rPr lang="en-US" sz="1800" baseline="0" dirty="0"/>
              <a:t> science to the heart of planning processes. It raises questions on densities in cities – which by itself if planned well is not a challenged, it also brings to the forefront existing inequities in our cities - highlights multiple and complex vulnerabilities. The pandemic therefore provides us an opportunity to address existing imbalances, gaps in infrastructure with equity and well-being being the centerpiece. Moving forward COVID-19 provides an opportunity to build resilient and health communities through social and physical infrastructure.</a:t>
            </a:r>
            <a:endParaRPr lang="en-US" sz="1800" dirty="0"/>
          </a:p>
        </p:txBody>
      </p:sp>
      <p:sp>
        <p:nvSpPr>
          <p:cNvPr id="4" name="Slide Number Placeholder 3"/>
          <p:cNvSpPr>
            <a:spLocks noGrp="1"/>
          </p:cNvSpPr>
          <p:nvPr>
            <p:ph type="sldNum" sz="quarter" idx="5"/>
          </p:nvPr>
        </p:nvSpPr>
        <p:spPr/>
        <p:txBody>
          <a:bodyPr/>
          <a:lstStyle/>
          <a:p>
            <a:fld id="{A80941C6-500E-D042-A53F-DBDC707CE04C}" type="slidenum">
              <a:rPr lang="en-US" smtClean="0"/>
              <a:t>14</a:t>
            </a:fld>
            <a:endParaRPr lang="en-US" dirty="0"/>
          </a:p>
        </p:txBody>
      </p:sp>
    </p:spTree>
    <p:extLst>
      <p:ext uri="{BB962C8B-B14F-4D97-AF65-F5344CB8AC3E}">
        <p14:creationId xmlns:p14="http://schemas.microsoft.com/office/powerpoint/2010/main" val="4017313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For</a:t>
            </a:r>
            <a:r>
              <a:rPr lang="en-US" sz="1800" baseline="0" dirty="0"/>
              <a:t> example taking the context of informal settlements which house a billion people, even on a day to day basis accessing basic infrastructure needs is a challenge. Physical distancing is impossible due to over-crowding, and accessing water and sanitation services in a lockdown setting requires access to communal points resulting in multiple transmission pathways and contact points. As Paul highlighted earlier if we can send a man to the moon – perhaps it is time now to address the needs of local communities on our planet through sustainable and resilient infrastructure.</a:t>
            </a:r>
            <a:endParaRPr lang="en-US" sz="1800" dirty="0"/>
          </a:p>
        </p:txBody>
      </p:sp>
      <p:sp>
        <p:nvSpPr>
          <p:cNvPr id="4" name="Slide Number Placeholder 3"/>
          <p:cNvSpPr>
            <a:spLocks noGrp="1"/>
          </p:cNvSpPr>
          <p:nvPr>
            <p:ph type="sldNum" sz="quarter" idx="5"/>
          </p:nvPr>
        </p:nvSpPr>
        <p:spPr/>
        <p:txBody>
          <a:bodyPr/>
          <a:lstStyle/>
          <a:p>
            <a:fld id="{A80941C6-500E-D042-A53F-DBDC707CE04C}" type="slidenum">
              <a:rPr lang="en-US" smtClean="0"/>
              <a:t>15</a:t>
            </a:fld>
            <a:endParaRPr lang="en-US" dirty="0"/>
          </a:p>
        </p:txBody>
      </p:sp>
    </p:spTree>
    <p:extLst>
      <p:ext uri="{BB962C8B-B14F-4D97-AF65-F5344CB8AC3E}">
        <p14:creationId xmlns:p14="http://schemas.microsoft.com/office/powerpoint/2010/main" val="4017313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ea typeface="Calibri" panose="020F0502020204030204" pitchFamily="34" charset="0"/>
                <a:cs typeface="Calibri" panose="020F0502020204030204" pitchFamily="34" charset="0"/>
              </a:rPr>
              <a:t>This is where the SDGS provide an unifying framework for holistic interventions</a:t>
            </a:r>
            <a:r>
              <a:rPr lang="en-GB" sz="1800" baseline="0" dirty="0">
                <a:effectLst/>
                <a:ea typeface="Calibri" panose="020F0502020204030204" pitchFamily="34" charset="0"/>
                <a:cs typeface="Calibri" panose="020F0502020204030204" pitchFamily="34" charset="0"/>
              </a:rPr>
              <a:t> which will break down disciplinary silos. For example WASH provision in informal settlements directly impact at least 9 SDGS and will result in improved health, education, economic opportunities, poverty reduction, equity and sustainable cities. This requires cross-sectoral partnerships.</a:t>
            </a:r>
            <a:endParaRPr lang="en-GB" sz="1800" dirty="0">
              <a:effectLs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80941C6-500E-D042-A53F-DBDC707CE04C}" type="slidenum">
              <a:rPr lang="en-US" smtClean="0"/>
              <a:t>16</a:t>
            </a:fld>
            <a:endParaRPr lang="en-US" dirty="0"/>
          </a:p>
        </p:txBody>
      </p:sp>
    </p:spTree>
    <p:extLst>
      <p:ext uri="{BB962C8B-B14F-4D97-AF65-F5344CB8AC3E}">
        <p14:creationId xmlns:p14="http://schemas.microsoft.com/office/powerpoint/2010/main" val="4017313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600" dirty="0">
                <a:effectLst/>
                <a:ea typeface="Calibri" panose="020F0502020204030204" pitchFamily="34" charset="0"/>
                <a:cs typeface="Calibri" panose="020F0502020204030204" pitchFamily="34" charset="0"/>
              </a:rPr>
              <a:t>I lead an interdisciplinary team at UCL where through evidence</a:t>
            </a:r>
            <a:r>
              <a:rPr lang="en-GB" sz="1600" baseline="0" dirty="0">
                <a:effectLst/>
                <a:ea typeface="Calibri" panose="020F0502020204030204" pitchFamily="34" charset="0"/>
                <a:cs typeface="Calibri" panose="020F0502020204030204" pitchFamily="34" charset="0"/>
              </a:rPr>
              <a:t> base mapping we demonstrate that action in sanitation can benefit 130 out of the 169 SDG Targets. This demonstrates that investment in infrastructure can lead to wide ranging benefits, support systems approaches, help harmonise policies, help to leverage investments across sectors – which is vital as there will be multiple demands on resources moving forward. Also the challenges that we will need to address moving forward are messy, complex and we will all need to work together.</a:t>
            </a:r>
            <a:endParaRPr lang="en-GB" sz="1600" dirty="0">
              <a:effectLs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80941C6-500E-D042-A53F-DBDC707CE04C}" type="slidenum">
              <a:rPr lang="en-US" smtClean="0"/>
              <a:t>17</a:t>
            </a:fld>
            <a:endParaRPr lang="en-US" dirty="0"/>
          </a:p>
        </p:txBody>
      </p:sp>
    </p:spTree>
    <p:extLst>
      <p:ext uri="{BB962C8B-B14F-4D97-AF65-F5344CB8AC3E}">
        <p14:creationId xmlns:p14="http://schemas.microsoft.com/office/powerpoint/2010/main" val="761202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Why interdisciplinary</a:t>
            </a:r>
            <a:r>
              <a:rPr lang="en-US" sz="1600" baseline="0" dirty="0"/>
              <a:t> is important – to address global challenges, bring disciplines like health, behavioral sciences, social sciences to the heart of planning processes. In order to deliver resilient infrastructure engineers will need to integrate technical and societal needs. At UCL I set up a new MSc – Engineering and International Development which was about creating a new generation of engineers who can use mixed methods, collaborate across sectors in interdisciplinary teams and engage with local communities. Resilient and sustainable infrastructure provides a vehicle to support the SDGs. </a:t>
            </a:r>
            <a:endParaRPr lang="en-US" sz="1600" dirty="0"/>
          </a:p>
        </p:txBody>
      </p:sp>
      <p:sp>
        <p:nvSpPr>
          <p:cNvPr id="4" name="Slide Number Placeholder 3"/>
          <p:cNvSpPr>
            <a:spLocks noGrp="1"/>
          </p:cNvSpPr>
          <p:nvPr>
            <p:ph type="sldNum" sz="quarter" idx="5"/>
          </p:nvPr>
        </p:nvSpPr>
        <p:spPr/>
        <p:txBody>
          <a:bodyPr/>
          <a:lstStyle/>
          <a:p>
            <a:fld id="{A80941C6-500E-D042-A53F-DBDC707CE04C}" type="slidenum">
              <a:rPr lang="en-US" smtClean="0"/>
              <a:t>18</a:t>
            </a:fld>
            <a:endParaRPr lang="en-US" dirty="0"/>
          </a:p>
        </p:txBody>
      </p:sp>
    </p:spTree>
    <p:extLst>
      <p:ext uri="{BB962C8B-B14F-4D97-AF65-F5344CB8AC3E}">
        <p14:creationId xmlns:p14="http://schemas.microsoft.com/office/powerpoint/2010/main" val="3943443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endParaRPr lang="en-GB" sz="1000" dirty="0"/>
          </a:p>
          <a:p>
            <a:r>
              <a:rPr lang="en-GB" sz="1400" dirty="0"/>
              <a:t>Welcome etc </a:t>
            </a:r>
          </a:p>
          <a:p>
            <a:endParaRPr lang="en-GB" sz="1400" dirty="0"/>
          </a:p>
          <a:p>
            <a:endParaRPr lang="en-GB" sz="1400" dirty="0"/>
          </a:p>
          <a:p>
            <a:r>
              <a:rPr lang="en-GB" sz="1400" dirty="0"/>
              <a:t>Co-Chairs</a:t>
            </a:r>
          </a:p>
          <a:p>
            <a:r>
              <a:rPr lang="en-GB" sz="1400" dirty="0"/>
              <a:t>1.	Prof Paul Jowitt, President, Commonwealth Engineers Council, UK</a:t>
            </a:r>
          </a:p>
          <a:p>
            <a:r>
              <a:rPr lang="en-GB" sz="1400" dirty="0"/>
              <a:t>2.	Dr Peggy Oti-Boateng, Director of Science Policy and Capacity Building, UNESCO, Ghana</a:t>
            </a:r>
          </a:p>
          <a:p>
            <a:endParaRPr lang="en-GB" sz="1400" dirty="0"/>
          </a:p>
          <a:p>
            <a:r>
              <a:rPr lang="en-GB" sz="1400" dirty="0"/>
              <a:t>Panellists</a:t>
            </a:r>
          </a:p>
          <a:p>
            <a:r>
              <a:rPr lang="en-GB" sz="1400" dirty="0"/>
              <a:t>1.	Dr Priti Parikh, Director, Engineering for International Development (EFID), University College, UK </a:t>
            </a:r>
          </a:p>
          <a:p>
            <a:r>
              <a:rPr lang="en-GB" sz="1400" dirty="0"/>
              <a:t>2.	Professor Murali Chandrashekaran, Vice Provost International for UBC, Canada </a:t>
            </a:r>
          </a:p>
          <a:p>
            <a:r>
              <a:rPr lang="en-GB" sz="1400" dirty="0"/>
              <a:t>3.	Dr Josh Macabuag, Disaster Risk Engineer, Independent Consultant, UK</a:t>
            </a:r>
          </a:p>
          <a:p>
            <a:r>
              <a:rPr lang="en-GB" sz="1400" dirty="0"/>
              <a:t>4.	Thandeka Mlaza-Lloyd, Development Planning Unit, City of Johannesburg</a:t>
            </a:r>
          </a:p>
          <a:p>
            <a:endParaRPr lang="en-GB" sz="1000" dirty="0"/>
          </a:p>
        </p:txBody>
      </p:sp>
      <p:sp>
        <p:nvSpPr>
          <p:cNvPr id="4" name="Slide Number Placeholder 3"/>
          <p:cNvSpPr>
            <a:spLocks noGrp="1"/>
          </p:cNvSpPr>
          <p:nvPr>
            <p:ph type="sldNum" sz="quarter" idx="5"/>
          </p:nvPr>
        </p:nvSpPr>
        <p:spPr/>
        <p:txBody>
          <a:bodyPr/>
          <a:lstStyle/>
          <a:p>
            <a:fld id="{A80941C6-500E-D042-A53F-DBDC707CE04C}" type="slidenum">
              <a:rPr lang="en-US" smtClean="0"/>
              <a:t>19</a:t>
            </a:fld>
            <a:endParaRPr lang="en-US" dirty="0"/>
          </a:p>
        </p:txBody>
      </p:sp>
    </p:spTree>
    <p:extLst>
      <p:ext uri="{BB962C8B-B14F-4D97-AF65-F5344CB8AC3E}">
        <p14:creationId xmlns:p14="http://schemas.microsoft.com/office/powerpoint/2010/main" val="8181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Session Overview</a:t>
            </a:r>
          </a:p>
          <a:p>
            <a:pPr marL="285750" indent="-285750">
              <a:buFont typeface="Arial" panose="020B0604020202020204" pitchFamily="34" charset="0"/>
              <a:buChar char="•"/>
            </a:pPr>
            <a:r>
              <a:rPr lang="en-GB" sz="1600" dirty="0"/>
              <a:t>The session will focus on systems level approaches to building resilient and healthy communities through social and physical infrastructure.  </a:t>
            </a:r>
          </a:p>
          <a:p>
            <a:r>
              <a:rPr lang="en-GB" sz="1600" dirty="0"/>
              <a:t>I hope we will pick up Issues such as</a:t>
            </a:r>
          </a:p>
          <a:p>
            <a:pPr marL="285750" indent="-285750">
              <a:buFont typeface="Arial" panose="020B0604020202020204" pitchFamily="34" charset="0"/>
              <a:buChar char="•"/>
            </a:pPr>
            <a:r>
              <a:rPr lang="en-GB" sz="1600" dirty="0"/>
              <a:t>Interdisciplinary collaborations</a:t>
            </a:r>
          </a:p>
          <a:p>
            <a:pPr marL="285750" indent="-285750">
              <a:buFont typeface="Arial" panose="020B0604020202020204" pitchFamily="34" charset="0"/>
              <a:buChar char="•"/>
            </a:pPr>
            <a:r>
              <a:rPr lang="en-GB" sz="1600" dirty="0"/>
              <a:t>Opportunities for green recovery and growth</a:t>
            </a:r>
          </a:p>
          <a:p>
            <a:pPr marL="285750" indent="-285750">
              <a:buFont typeface="Arial" panose="020B0604020202020204" pitchFamily="34" charset="0"/>
              <a:buChar char="•"/>
            </a:pPr>
            <a:r>
              <a:rPr lang="en-GB" sz="1600" dirty="0"/>
              <a:t>Capacity building and skills development in engineering and related disciplines</a:t>
            </a:r>
          </a:p>
          <a:p>
            <a:pPr marL="285750" indent="-285750">
              <a:buFont typeface="Arial" panose="020B0604020202020204" pitchFamily="34" charset="0"/>
              <a:buChar char="•"/>
            </a:pPr>
            <a:r>
              <a:rPr lang="en-GB" sz="1600" dirty="0"/>
              <a:t>Potential enablers:  energy; ICT; water/sanitation, social networks, para-professionals etc. </a:t>
            </a:r>
          </a:p>
          <a:p>
            <a:pPr marL="285750" indent="-285750">
              <a:buFont typeface="Arial" panose="020B0604020202020204" pitchFamily="34" charset="0"/>
              <a:buChar char="•"/>
            </a:pPr>
            <a:r>
              <a:rPr lang="en-GB" sz="1600" dirty="0"/>
              <a:t>Potential threats:  pandemics such as Covid-19; climate change, natural disasters, ineffective institutions and poor governance etc. </a:t>
            </a:r>
          </a:p>
          <a:p>
            <a:endParaRPr lang="en-US" dirty="0"/>
          </a:p>
        </p:txBody>
      </p:sp>
      <p:sp>
        <p:nvSpPr>
          <p:cNvPr id="4" name="Slide Number Placeholder 3"/>
          <p:cNvSpPr>
            <a:spLocks noGrp="1"/>
          </p:cNvSpPr>
          <p:nvPr>
            <p:ph type="sldNum" sz="quarter" idx="5"/>
          </p:nvPr>
        </p:nvSpPr>
        <p:spPr/>
        <p:txBody>
          <a:bodyPr/>
          <a:lstStyle/>
          <a:p>
            <a:fld id="{A80941C6-500E-D042-A53F-DBDC707CE04C}" type="slidenum">
              <a:rPr lang="en-US" smtClean="0"/>
              <a:t>2</a:t>
            </a:fld>
            <a:endParaRPr lang="en-US" dirty="0"/>
          </a:p>
        </p:txBody>
      </p:sp>
    </p:spTree>
    <p:extLst>
      <p:ext uri="{BB962C8B-B14F-4D97-AF65-F5344CB8AC3E}">
        <p14:creationId xmlns:p14="http://schemas.microsoft.com/office/powerpoint/2010/main" val="39434435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ea typeface="Calibri" panose="020F0502020204030204" pitchFamily="34" charset="0"/>
                <a:cs typeface="Calibri" panose="020F0502020204030204" pitchFamily="34" charset="0"/>
              </a:rPr>
              <a:t>Many Cities at risk from natural disasters and disease are also often those where the underpinning infrastructure provision is poor or non-existent, with unsafe water, sanitation and solid waste disposal.  Despite their apparent unattractiveness, they are often powerful magnets for migration and the source of endogenous population growth.  They are also often characterised by poor local governance and a lack of legal tenure.  </a:t>
            </a:r>
            <a:endParaRPr lang="en-GB" sz="1200" dirty="0">
              <a:effectLst/>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ea typeface="Calibri" panose="020F0502020204030204" pitchFamily="34" charset="0"/>
                <a:cs typeface="Calibri" panose="020F0502020204030204" pitchFamily="34" charset="0"/>
              </a:rPr>
              <a:t>They represent a </a:t>
            </a:r>
            <a:r>
              <a:rPr lang="en-GB" sz="1200" u="sng" dirty="0">
                <a:effectLst/>
                <a:ea typeface="Calibri" panose="020F0502020204030204" pitchFamily="34" charset="0"/>
                <a:cs typeface="Calibri" panose="020F0502020204030204" pitchFamily="34" charset="0"/>
              </a:rPr>
              <a:t>real systems problem</a:t>
            </a:r>
            <a:r>
              <a:rPr lang="en-GB" sz="1200" dirty="0">
                <a:effectLst/>
                <a:ea typeface="Calibri" panose="020F0502020204030204" pitchFamily="34" charset="0"/>
                <a:cs typeface="Calibri" panose="020F0502020204030204" pitchFamily="34" charset="0"/>
              </a:rPr>
              <a:t>.  And they deserve the attention of Engineers and allied professions and other complementary professions to deliver </a:t>
            </a:r>
            <a:r>
              <a:rPr lang="en-GB" sz="1200" u="sng" dirty="0">
                <a:effectLst/>
                <a:ea typeface="Calibri" panose="020F0502020204030204" pitchFamily="34" charset="0"/>
                <a:cs typeface="Calibri" panose="020F0502020204030204" pitchFamily="34" charset="0"/>
              </a:rPr>
              <a:t>systems level solutions</a:t>
            </a:r>
            <a:r>
              <a:rPr lang="en-GB" sz="1200" dirty="0">
                <a:effectLst/>
                <a:ea typeface="Calibri" panose="020F0502020204030204" pitchFamily="34" charset="0"/>
                <a:cs typeface="Calibri" panose="020F0502020204030204" pitchFamily="34" charset="0"/>
              </a:rPr>
              <a:t>.  </a:t>
            </a:r>
            <a:endParaRPr lang="en-GB" sz="1200" dirty="0">
              <a:effectLst/>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ea typeface="Calibri" panose="020F0502020204030204" pitchFamily="34" charset="0"/>
                <a:cs typeface="Calibri" panose="020F0502020204030204" pitchFamily="34" charset="0"/>
              </a:rPr>
              <a:t>It is common to think of landmark projects such as Manned Spaceflight to the Moon, the Burj Khalifa and the Millau Viaduct as complex engineering projects.  But on the scale of real complexity and real importance as we face an uncertain future, they pale into insignificance compared to the systems level thinking and systems level delivery at scale that is required to bring a functioning infrastructure platform to millions of ordinary people.  </a:t>
            </a:r>
            <a:endParaRPr lang="en-GB" sz="1200" dirty="0">
              <a:effectLs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80941C6-500E-D042-A53F-DBDC707CE04C}" type="slidenum">
              <a:rPr lang="en-US" smtClean="0"/>
              <a:t>21</a:t>
            </a:fld>
            <a:endParaRPr lang="en-US" dirty="0"/>
          </a:p>
        </p:txBody>
      </p:sp>
    </p:spTree>
    <p:extLst>
      <p:ext uri="{BB962C8B-B14F-4D97-AF65-F5344CB8AC3E}">
        <p14:creationId xmlns:p14="http://schemas.microsoft.com/office/powerpoint/2010/main" val="40173136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ea typeface="Calibri" panose="020F0502020204030204" pitchFamily="34" charset="0"/>
                <a:cs typeface="Calibri" panose="020F0502020204030204" pitchFamily="34" charset="0"/>
              </a:rPr>
              <a:t>Many Cities at risk from natural disasters and disease are also often those where the underpinning infrastructure provision is poor or non-existent, with unsafe water, sanitation and solid waste disposal.  Despite their apparent unattractiveness, they are often powerful magnets for migration and the source of endogenous population growth.  They are also often characterised by poor local governance and a lack of legal tenure.  </a:t>
            </a:r>
            <a:endParaRPr lang="en-GB" sz="1200" dirty="0">
              <a:effectLst/>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ea typeface="Calibri" panose="020F0502020204030204" pitchFamily="34" charset="0"/>
                <a:cs typeface="Calibri" panose="020F0502020204030204" pitchFamily="34" charset="0"/>
              </a:rPr>
              <a:t>They represent a </a:t>
            </a:r>
            <a:r>
              <a:rPr lang="en-GB" sz="1200" u="sng" dirty="0">
                <a:effectLst/>
                <a:ea typeface="Calibri" panose="020F0502020204030204" pitchFamily="34" charset="0"/>
                <a:cs typeface="Calibri" panose="020F0502020204030204" pitchFamily="34" charset="0"/>
              </a:rPr>
              <a:t>real systems problem</a:t>
            </a:r>
            <a:r>
              <a:rPr lang="en-GB" sz="1200" dirty="0">
                <a:effectLst/>
                <a:ea typeface="Calibri" panose="020F0502020204030204" pitchFamily="34" charset="0"/>
                <a:cs typeface="Calibri" panose="020F0502020204030204" pitchFamily="34" charset="0"/>
              </a:rPr>
              <a:t>.  And they deserve the attention of Engineers and allied professions and other complementary professions to deliver </a:t>
            </a:r>
            <a:r>
              <a:rPr lang="en-GB" sz="1200" u="sng" dirty="0">
                <a:effectLst/>
                <a:ea typeface="Calibri" panose="020F0502020204030204" pitchFamily="34" charset="0"/>
                <a:cs typeface="Calibri" panose="020F0502020204030204" pitchFamily="34" charset="0"/>
              </a:rPr>
              <a:t>systems level solutions</a:t>
            </a:r>
            <a:r>
              <a:rPr lang="en-GB" sz="1200" dirty="0">
                <a:effectLst/>
                <a:ea typeface="Calibri" panose="020F0502020204030204" pitchFamily="34" charset="0"/>
                <a:cs typeface="Calibri" panose="020F0502020204030204" pitchFamily="34" charset="0"/>
              </a:rPr>
              <a:t>.  </a:t>
            </a:r>
            <a:endParaRPr lang="en-GB" sz="1200" dirty="0">
              <a:effectLst/>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ea typeface="Calibri" panose="020F0502020204030204" pitchFamily="34" charset="0"/>
                <a:cs typeface="Calibri" panose="020F0502020204030204" pitchFamily="34" charset="0"/>
              </a:rPr>
              <a:t>It is common to think of landmark projects such as Manned Spaceflight to the Moon, the Burj Khalifa and the Millau Viaduct as complex engineering projects.  But on the scale of real complexity and real importance as we face an uncertain future, they pale into insignificance compared to the systems level thinking and systems level delivery at scale that is required to bring a functioning infrastructure platform to millions of ordinary people.  </a:t>
            </a:r>
            <a:endParaRPr lang="en-GB" sz="1200" dirty="0">
              <a:effectLs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80941C6-500E-D042-A53F-DBDC707CE04C}" type="slidenum">
              <a:rPr lang="en-US" smtClean="0"/>
              <a:t>22</a:t>
            </a:fld>
            <a:endParaRPr lang="en-US" dirty="0"/>
          </a:p>
        </p:txBody>
      </p:sp>
    </p:spTree>
    <p:extLst>
      <p:ext uri="{BB962C8B-B14F-4D97-AF65-F5344CB8AC3E}">
        <p14:creationId xmlns:p14="http://schemas.microsoft.com/office/powerpoint/2010/main" val="40173136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ea typeface="Calibri" panose="020F0502020204030204" pitchFamily="34" charset="0"/>
                <a:cs typeface="Calibri" panose="020F0502020204030204" pitchFamily="34" charset="0"/>
              </a:rPr>
              <a:t>Many Cities at risk from natural disasters and disease are also often those where the underpinning infrastructure provision is poor or non-existent, with unsafe water, sanitation and solid waste disposal.  Despite their apparent unattractiveness, they are often powerful magnets for migration and the source of endogenous population growth.  They are also often characterised by poor local governance and a lack of legal tenure.  </a:t>
            </a:r>
            <a:endParaRPr lang="en-GB" sz="1200" dirty="0">
              <a:effectLst/>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ea typeface="Calibri" panose="020F0502020204030204" pitchFamily="34" charset="0"/>
                <a:cs typeface="Calibri" panose="020F0502020204030204" pitchFamily="34" charset="0"/>
              </a:rPr>
              <a:t>They represent a </a:t>
            </a:r>
            <a:r>
              <a:rPr lang="en-GB" sz="1200" u="sng" dirty="0">
                <a:effectLst/>
                <a:ea typeface="Calibri" panose="020F0502020204030204" pitchFamily="34" charset="0"/>
                <a:cs typeface="Calibri" panose="020F0502020204030204" pitchFamily="34" charset="0"/>
              </a:rPr>
              <a:t>real systems problem</a:t>
            </a:r>
            <a:r>
              <a:rPr lang="en-GB" sz="1200" dirty="0">
                <a:effectLst/>
                <a:ea typeface="Calibri" panose="020F0502020204030204" pitchFamily="34" charset="0"/>
                <a:cs typeface="Calibri" panose="020F0502020204030204" pitchFamily="34" charset="0"/>
              </a:rPr>
              <a:t>.  And they deserve the attention of Engineers and allied professions and other complementary professions to deliver </a:t>
            </a:r>
            <a:r>
              <a:rPr lang="en-GB" sz="1200" u="sng" dirty="0">
                <a:effectLst/>
                <a:ea typeface="Calibri" panose="020F0502020204030204" pitchFamily="34" charset="0"/>
                <a:cs typeface="Calibri" panose="020F0502020204030204" pitchFamily="34" charset="0"/>
              </a:rPr>
              <a:t>systems level solutions</a:t>
            </a:r>
            <a:r>
              <a:rPr lang="en-GB" sz="1200" dirty="0">
                <a:effectLst/>
                <a:ea typeface="Calibri" panose="020F0502020204030204" pitchFamily="34" charset="0"/>
                <a:cs typeface="Calibri" panose="020F0502020204030204" pitchFamily="34" charset="0"/>
              </a:rPr>
              <a:t>.  </a:t>
            </a:r>
            <a:endParaRPr lang="en-GB" sz="1200" dirty="0">
              <a:effectLst/>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ea typeface="Calibri" panose="020F0502020204030204" pitchFamily="34" charset="0"/>
                <a:cs typeface="Calibri" panose="020F0502020204030204" pitchFamily="34" charset="0"/>
              </a:rPr>
              <a:t>It is common to think of landmark projects such as Manned Spaceflight to the Moon, the Burj Khalifa and the Millau Viaduct as complex engineering projects.  But on the scale of real complexity and real importance as we face an uncertain future, they pale into insignificance compared to the systems level thinking and systems level delivery at scale that is required to bring a functioning infrastructure platform to millions of ordinary people.  </a:t>
            </a:r>
            <a:endParaRPr lang="en-GB" sz="1200" dirty="0">
              <a:effectLs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80941C6-500E-D042-A53F-DBDC707CE04C}" type="slidenum">
              <a:rPr lang="en-US" smtClean="0"/>
              <a:t>23</a:t>
            </a:fld>
            <a:endParaRPr lang="en-US" dirty="0"/>
          </a:p>
        </p:txBody>
      </p:sp>
    </p:spTree>
    <p:extLst>
      <p:ext uri="{BB962C8B-B14F-4D97-AF65-F5344CB8AC3E}">
        <p14:creationId xmlns:p14="http://schemas.microsoft.com/office/powerpoint/2010/main" val="5349220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Session Overview</a:t>
            </a:r>
          </a:p>
          <a:p>
            <a:pPr marL="285750" indent="-285750">
              <a:buFont typeface="Arial" panose="020B0604020202020204" pitchFamily="34" charset="0"/>
              <a:buChar char="•"/>
            </a:pPr>
            <a:r>
              <a:rPr lang="en-GB" sz="1600" dirty="0"/>
              <a:t>The session will focus on systems level approaches to building resilient and healthy communities through social and physical infrastructure.  </a:t>
            </a:r>
          </a:p>
          <a:p>
            <a:pPr marL="285750" indent="-285750">
              <a:buFont typeface="Arial" panose="020B0604020202020204" pitchFamily="34" charset="0"/>
              <a:buChar char="•"/>
            </a:pPr>
            <a:r>
              <a:rPr lang="en-GB" sz="1600" dirty="0"/>
              <a:t>Interdisciplinary collaborations are required for cities to better respond to future events</a:t>
            </a:r>
          </a:p>
          <a:p>
            <a:pPr marL="285750" indent="-285750">
              <a:buFont typeface="Arial" panose="020B0604020202020204" pitchFamily="34" charset="0"/>
              <a:buChar char="•"/>
            </a:pPr>
            <a:r>
              <a:rPr lang="en-GB" sz="1600" dirty="0"/>
              <a:t>Opportunities for green recovery and growth</a:t>
            </a:r>
          </a:p>
          <a:p>
            <a:pPr marL="285750" indent="-285750">
              <a:buFont typeface="Arial" panose="020B0604020202020204" pitchFamily="34" charset="0"/>
              <a:buChar char="•"/>
            </a:pPr>
            <a:r>
              <a:rPr lang="en-GB" sz="1600" dirty="0"/>
              <a:t>Capacity building and skills development in engineering and related disciplines</a:t>
            </a:r>
          </a:p>
          <a:p>
            <a:pPr marL="285750" indent="-285750">
              <a:buFont typeface="Arial" panose="020B0604020202020204" pitchFamily="34" charset="0"/>
              <a:buChar char="•"/>
            </a:pPr>
            <a:r>
              <a:rPr lang="en-GB" sz="1600" dirty="0"/>
              <a:t>Potential enablers:  energy; ICT; water/sanitation, social networks, para-professionals etc. </a:t>
            </a:r>
          </a:p>
          <a:p>
            <a:pPr marL="285750" indent="-285750">
              <a:buFont typeface="Arial" panose="020B0604020202020204" pitchFamily="34" charset="0"/>
              <a:buChar char="•"/>
            </a:pPr>
            <a:r>
              <a:rPr lang="en-GB" sz="1600" dirty="0"/>
              <a:t>Potential threats:  pandemics such as Covid-19; climate change, natural disasters, ineffective institutions and poor governance etc. </a:t>
            </a:r>
          </a:p>
          <a:p>
            <a:endParaRPr lang="en-US" dirty="0"/>
          </a:p>
        </p:txBody>
      </p:sp>
      <p:sp>
        <p:nvSpPr>
          <p:cNvPr id="4" name="Slide Number Placeholder 3"/>
          <p:cNvSpPr>
            <a:spLocks noGrp="1"/>
          </p:cNvSpPr>
          <p:nvPr>
            <p:ph type="sldNum" sz="quarter" idx="5"/>
          </p:nvPr>
        </p:nvSpPr>
        <p:spPr/>
        <p:txBody>
          <a:bodyPr/>
          <a:lstStyle/>
          <a:p>
            <a:fld id="{A80941C6-500E-D042-A53F-DBDC707CE04C}" type="slidenum">
              <a:rPr lang="en-US" smtClean="0"/>
              <a:t>24</a:t>
            </a:fld>
            <a:endParaRPr lang="en-US" dirty="0"/>
          </a:p>
        </p:txBody>
      </p:sp>
    </p:spTree>
    <p:extLst>
      <p:ext uri="{BB962C8B-B14F-4D97-AF65-F5344CB8AC3E}">
        <p14:creationId xmlns:p14="http://schemas.microsoft.com/office/powerpoint/2010/main" val="39434435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0412"/>
            <a:ext cx="7315200" cy="3213497"/>
          </a:xfrm>
        </p:spPr>
        <p:txBody>
          <a:bodyPr/>
          <a:lstStyle/>
          <a:p>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80941C6-500E-D042-A53F-DBDC707CE04C}" type="slidenum">
              <a:rPr lang="en-US" smtClean="0"/>
              <a:t>25</a:t>
            </a:fld>
            <a:endParaRPr lang="en-US" dirty="0"/>
          </a:p>
        </p:txBody>
      </p:sp>
    </p:spTree>
    <p:extLst>
      <p:ext uri="{BB962C8B-B14F-4D97-AF65-F5344CB8AC3E}">
        <p14:creationId xmlns:p14="http://schemas.microsoft.com/office/powerpoint/2010/main" val="81814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0941C6-500E-D042-A53F-DBDC707CE04C}" type="slidenum">
              <a:rPr lang="en-US" smtClean="0"/>
              <a:t>26</a:t>
            </a:fld>
            <a:endParaRPr lang="en-US" dirty="0"/>
          </a:p>
        </p:txBody>
      </p:sp>
    </p:spTree>
    <p:extLst>
      <p:ext uri="{BB962C8B-B14F-4D97-AF65-F5344CB8AC3E}">
        <p14:creationId xmlns:p14="http://schemas.microsoft.com/office/powerpoint/2010/main" val="40173136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US" dirty="0"/>
          </a:p>
        </p:txBody>
      </p:sp>
      <p:sp>
        <p:nvSpPr>
          <p:cNvPr id="4" name="Slide Number Placeholder 3"/>
          <p:cNvSpPr>
            <a:spLocks noGrp="1"/>
          </p:cNvSpPr>
          <p:nvPr>
            <p:ph type="sldNum" sz="quarter" idx="5"/>
          </p:nvPr>
        </p:nvSpPr>
        <p:spPr/>
        <p:txBody>
          <a:bodyPr/>
          <a:lstStyle/>
          <a:p>
            <a:fld id="{A80941C6-500E-D042-A53F-DBDC707CE04C}" type="slidenum">
              <a:rPr lang="en-US" smtClean="0"/>
              <a:t>27</a:t>
            </a:fld>
            <a:endParaRPr lang="en-US" dirty="0"/>
          </a:p>
        </p:txBody>
      </p:sp>
    </p:spTree>
    <p:extLst>
      <p:ext uri="{BB962C8B-B14F-4D97-AF65-F5344CB8AC3E}">
        <p14:creationId xmlns:p14="http://schemas.microsoft.com/office/powerpoint/2010/main" val="40173136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US" sz="1200" dirty="0"/>
          </a:p>
        </p:txBody>
      </p:sp>
      <p:sp>
        <p:nvSpPr>
          <p:cNvPr id="4" name="Slide Number Placeholder 3"/>
          <p:cNvSpPr>
            <a:spLocks noGrp="1"/>
          </p:cNvSpPr>
          <p:nvPr>
            <p:ph type="sldNum" sz="quarter" idx="5"/>
          </p:nvPr>
        </p:nvSpPr>
        <p:spPr/>
        <p:txBody>
          <a:bodyPr/>
          <a:lstStyle/>
          <a:p>
            <a:fld id="{A80941C6-500E-D042-A53F-DBDC707CE04C}" type="slidenum">
              <a:rPr lang="en-US" smtClean="0"/>
              <a:t>28</a:t>
            </a:fld>
            <a:endParaRPr lang="en-US" dirty="0"/>
          </a:p>
        </p:txBody>
      </p:sp>
    </p:spTree>
    <p:extLst>
      <p:ext uri="{BB962C8B-B14F-4D97-AF65-F5344CB8AC3E}">
        <p14:creationId xmlns:p14="http://schemas.microsoft.com/office/powerpoint/2010/main" val="861374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0941C6-500E-D042-A53F-DBDC707CE04C}" type="slidenum">
              <a:rPr lang="en-US" smtClean="0"/>
              <a:t>29</a:t>
            </a:fld>
            <a:endParaRPr lang="en-US" dirty="0"/>
          </a:p>
        </p:txBody>
      </p:sp>
    </p:spTree>
    <p:extLst>
      <p:ext uri="{BB962C8B-B14F-4D97-AF65-F5344CB8AC3E}">
        <p14:creationId xmlns:p14="http://schemas.microsoft.com/office/powerpoint/2010/main" val="40173136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0941C6-500E-D042-A53F-DBDC707CE04C}" type="slidenum">
              <a:rPr lang="en-US" smtClean="0"/>
              <a:t>30</a:t>
            </a:fld>
            <a:endParaRPr lang="en-US" dirty="0"/>
          </a:p>
        </p:txBody>
      </p:sp>
    </p:spTree>
    <p:extLst>
      <p:ext uri="{BB962C8B-B14F-4D97-AF65-F5344CB8AC3E}">
        <p14:creationId xmlns:p14="http://schemas.microsoft.com/office/powerpoint/2010/main" val="3943443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909" y="4777958"/>
            <a:ext cx="5335270" cy="4944380"/>
          </a:xfrm>
        </p:spPr>
        <p:txBody>
          <a:bodyPr/>
          <a:lstStyle/>
          <a:p>
            <a:pPr>
              <a:lnSpc>
                <a:spcPct val="107000"/>
              </a:lnSpc>
              <a:spcAft>
                <a:spcPts val="800"/>
              </a:spcAft>
            </a:pPr>
            <a:r>
              <a:rPr lang="en-GB" sz="1200" dirty="0">
                <a:effectLst/>
                <a:ea typeface="Calibri" panose="020F0502020204030204" pitchFamily="34" charset="0"/>
                <a:cs typeface="Calibri" panose="020F0502020204030204" pitchFamily="34" charset="0"/>
              </a:rPr>
              <a:t>Many Cities at risk from natural disasters and disease are also often those where the underpinning infrastructure provision is poor or non-existent, with unsafe water, sanitation and solid waste disposal.  Despite their apparent unattractiveness, they are often powerful magnets for migration and the source of endogenous population growth.  They are also often characterised by poor local governance and a lack of legal tenure.  </a:t>
            </a:r>
            <a:endParaRPr lang="en-GB" sz="1200" dirty="0">
              <a:effectLst/>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ea typeface="Calibri" panose="020F0502020204030204" pitchFamily="34" charset="0"/>
                <a:cs typeface="Calibri" panose="020F0502020204030204" pitchFamily="34" charset="0"/>
              </a:rPr>
              <a:t>They represent a </a:t>
            </a:r>
            <a:r>
              <a:rPr lang="en-GB" sz="1200" u="sng" dirty="0">
                <a:effectLst/>
                <a:ea typeface="Calibri" panose="020F0502020204030204" pitchFamily="34" charset="0"/>
                <a:cs typeface="Calibri" panose="020F0502020204030204" pitchFamily="34" charset="0"/>
              </a:rPr>
              <a:t>real systems problem</a:t>
            </a:r>
            <a:r>
              <a:rPr lang="en-GB" sz="1200" dirty="0">
                <a:effectLst/>
                <a:ea typeface="Calibri" panose="020F0502020204030204" pitchFamily="34" charset="0"/>
                <a:cs typeface="Calibri" panose="020F0502020204030204" pitchFamily="34" charset="0"/>
              </a:rPr>
              <a:t>.  And they deserve the attention of Engineers and allied professions and other complementary professions to deliver </a:t>
            </a:r>
            <a:r>
              <a:rPr lang="en-GB" sz="1200" u="sng" dirty="0">
                <a:effectLst/>
                <a:ea typeface="Calibri" panose="020F0502020204030204" pitchFamily="34" charset="0"/>
                <a:cs typeface="Calibri" panose="020F0502020204030204" pitchFamily="34" charset="0"/>
              </a:rPr>
              <a:t>systems level solutions</a:t>
            </a:r>
            <a:r>
              <a:rPr lang="en-GB" sz="1200" dirty="0">
                <a:effectLst/>
                <a:ea typeface="Calibri" panose="020F0502020204030204" pitchFamily="34" charset="0"/>
                <a:cs typeface="Calibri" panose="020F0502020204030204" pitchFamily="34" charset="0"/>
              </a:rPr>
              <a:t>.  </a:t>
            </a:r>
            <a:endParaRPr lang="en-GB" sz="1200" dirty="0">
              <a:effectLst/>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ea typeface="Calibri" panose="020F0502020204030204" pitchFamily="34" charset="0"/>
                <a:cs typeface="Calibri" panose="020F0502020204030204" pitchFamily="34" charset="0"/>
              </a:rPr>
              <a:t>It is common to think of landmark projects such as Manned Spaceflight to the Moon, the Burj Khalifa and the Millau Viaduct as complex engineering projects. </a:t>
            </a:r>
          </a:p>
          <a:p>
            <a:pPr>
              <a:lnSpc>
                <a:spcPct val="107000"/>
              </a:lnSpc>
            </a:pPr>
            <a:r>
              <a:rPr lang="en-GB" sz="1200" dirty="0">
                <a:effectLst/>
                <a:ea typeface="Calibri" panose="020F0502020204030204" pitchFamily="34" charset="0"/>
                <a:cs typeface="Calibri" panose="020F0502020204030204" pitchFamily="34" charset="0"/>
              </a:rPr>
              <a:t>In 1962, President John F Kennedy said </a:t>
            </a:r>
          </a:p>
          <a:p>
            <a:pPr>
              <a:lnSpc>
                <a:spcPct val="107000"/>
              </a:lnSpc>
            </a:pPr>
            <a:r>
              <a:rPr lang="en-GB" sz="1200" i="1" dirty="0">
                <a:effectLst/>
                <a:ea typeface="Calibri" panose="020F0502020204030204" pitchFamily="34" charset="0"/>
                <a:cs typeface="Calibri" panose="020F0502020204030204" pitchFamily="34" charset="0"/>
              </a:rPr>
              <a:t>“We choose to go to the moon in this decade, and do the other things, not because</a:t>
            </a:r>
          </a:p>
          <a:p>
            <a:pPr>
              <a:lnSpc>
                <a:spcPct val="107000"/>
              </a:lnSpc>
            </a:pPr>
            <a:r>
              <a:rPr lang="en-GB" sz="1200" i="1" dirty="0">
                <a:effectLst/>
                <a:ea typeface="Calibri" panose="020F0502020204030204" pitchFamily="34" charset="0"/>
                <a:cs typeface="Calibri" panose="020F0502020204030204" pitchFamily="34" charset="0"/>
              </a:rPr>
              <a:t>they are easy, but because they are hard — because that goal will serve to organize and measure the best of our energies and skills — because that challenge is one that we are willing to accept, one we are unwilling to postpone, and one we intend to win.” </a:t>
            </a:r>
          </a:p>
          <a:p>
            <a:pPr>
              <a:lnSpc>
                <a:spcPct val="107000"/>
              </a:lnSpc>
            </a:pPr>
            <a:endParaRPr lang="en-GB" sz="1200" dirty="0">
              <a:ea typeface="Calibri" panose="020F0502020204030204" pitchFamily="34" charset="0"/>
              <a:cs typeface="Calibri" panose="020F0502020204030204" pitchFamily="34" charset="0"/>
            </a:endParaRPr>
          </a:p>
          <a:p>
            <a:pPr>
              <a:lnSpc>
                <a:spcPct val="107000"/>
              </a:lnSpc>
            </a:pPr>
            <a:r>
              <a:rPr lang="en-GB" sz="1200" dirty="0">
                <a:effectLst/>
                <a:ea typeface="Calibri" panose="020F0502020204030204" pitchFamily="34" charset="0"/>
                <a:cs typeface="Calibri" panose="020F0502020204030204" pitchFamily="34" charset="0"/>
              </a:rPr>
              <a:t>But on the scale of real complexity, real difficulty and real importance as we face an uncertain future, I would contend that landing a man on the Moon is far easier compared to the systems level thinking and systems level delivery at scale that is required to bring a functioning infrastructure platform to millions of ordinary people.  </a:t>
            </a:r>
            <a:endParaRPr lang="en-GB" sz="1200" dirty="0">
              <a:effectLs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80941C6-500E-D042-A53F-DBDC707CE04C}" type="slidenum">
              <a:rPr lang="en-US" smtClean="0"/>
              <a:t>3</a:t>
            </a:fld>
            <a:endParaRPr lang="en-US" dirty="0"/>
          </a:p>
        </p:txBody>
      </p:sp>
    </p:spTree>
    <p:extLst>
      <p:ext uri="{BB962C8B-B14F-4D97-AF65-F5344CB8AC3E}">
        <p14:creationId xmlns:p14="http://schemas.microsoft.com/office/powerpoint/2010/main" val="40173136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0412"/>
            <a:ext cx="7315200" cy="3213497"/>
          </a:xfrm>
        </p:spPr>
        <p:txBody>
          <a:bodyPr/>
          <a:lstStyle/>
          <a:p>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80941C6-500E-D042-A53F-DBDC707CE04C}" type="slidenum">
              <a:rPr lang="en-US" smtClean="0"/>
              <a:t>31</a:t>
            </a:fld>
            <a:endParaRPr lang="en-US" dirty="0"/>
          </a:p>
        </p:txBody>
      </p:sp>
    </p:spTree>
    <p:extLst>
      <p:ext uri="{BB962C8B-B14F-4D97-AF65-F5344CB8AC3E}">
        <p14:creationId xmlns:p14="http://schemas.microsoft.com/office/powerpoint/2010/main" val="17146999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100" y="1241425"/>
            <a:ext cx="5954713" cy="3349625"/>
          </a:xfrm>
        </p:spPr>
      </p:sp>
      <p:sp>
        <p:nvSpPr>
          <p:cNvPr id="3" name="Notes Placeholder 2"/>
          <p:cNvSpPr>
            <a:spLocks noGrp="1"/>
          </p:cNvSpPr>
          <p:nvPr>
            <p:ph type="body" idx="1"/>
          </p:nvPr>
        </p:nvSpPr>
        <p:spPr>
          <a:xfrm>
            <a:off x="666909" y="4777958"/>
            <a:ext cx="5335270" cy="4756811"/>
          </a:xfrm>
        </p:spPr>
        <p:txBody>
          <a:bodyPr/>
          <a:lstStyle/>
          <a:p>
            <a:r>
              <a:rPr lang="en-GB" sz="1200" b="1" i="0" kern="1200" dirty="0">
                <a:solidFill>
                  <a:schemeClr val="tx1"/>
                </a:solidFill>
                <a:effectLst/>
                <a:latin typeface="+mn-lt"/>
                <a:ea typeface="+mn-ea"/>
                <a:cs typeface="+mn-cs"/>
              </a:rPr>
              <a:t>The Resilience Shift wants to share good work by others, in this case, a technical assistance project supported by the UK’s Department for International Development (DFID). This case study tells the story of what good practice looks like for resilient infrastructure.</a:t>
            </a:r>
          </a:p>
          <a:p>
            <a:endParaRPr lang="en-GB" sz="1200" b="1"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This is a story of infrastructure creation that does not begin with the asset. It begins instead with the people; specifically, the needs of some of the poorest and the most vulnerable in rural India. </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A technical assistance project in India has initiated over 900 climate resilient infrastructure projects in just 4 years. The DFID-supported, Infrastructure for Climate Resilient Growth in India (ICRG) programme, is active across 22 districts in three Indian states, Bihar, Chhattisgarh, and Odisha</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ICRG connects resilient infrastructure with social protection to build community resilience. It links with India’s largest social security programme, the Mahatma Gandhi National Rural Employment Guarantee Act (MGNREGA). The MGNREGA, is a wage-for-labour programme, has deployed $25 billion as wage payments to rural households in over 13,000 villages.</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Under the ICRG programme, climate resilient works are built by local communities. The programme has provided training to over 10,000 people to ensure the infrastructure delivers resilience benefits.</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ICRG has used technology and climate data to inform asset selection delivered through mobile phone applications.</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Over 8 out of 10 climate resilient works built under the ICRG project have been geo-tagged, creating a digital database and asset map that helps state level officials track existing assets and plan new ones.</a:t>
            </a:r>
          </a:p>
          <a:p>
            <a:pPr marL="0" indent="0">
              <a:buNone/>
            </a:pPr>
            <a:endParaRPr lang="en-US" sz="1200" dirty="0">
              <a:cs typeface="Calibri" panose="020F0502020204030204" pitchFamily="34" charset="0"/>
            </a:endParaRPr>
          </a:p>
          <a:p>
            <a:pPr marL="0" indent="0">
              <a:buNone/>
            </a:pPr>
            <a:endParaRPr lang="en-US" sz="1800" dirty="0"/>
          </a:p>
        </p:txBody>
      </p:sp>
      <p:sp>
        <p:nvSpPr>
          <p:cNvPr id="4" name="Slide Number Placeholder 3"/>
          <p:cNvSpPr>
            <a:spLocks noGrp="1"/>
          </p:cNvSpPr>
          <p:nvPr>
            <p:ph type="sldNum" sz="quarter" idx="5"/>
          </p:nvPr>
        </p:nvSpPr>
        <p:spPr/>
        <p:txBody>
          <a:bodyPr/>
          <a:lstStyle/>
          <a:p>
            <a:fld id="{A80941C6-500E-D042-A53F-DBDC707CE04C}" type="slidenum">
              <a:rPr lang="en-US" smtClean="0"/>
              <a:t>32</a:t>
            </a:fld>
            <a:endParaRPr lang="en-US" dirty="0"/>
          </a:p>
        </p:txBody>
      </p:sp>
    </p:spTree>
    <p:extLst>
      <p:ext uri="{BB962C8B-B14F-4D97-AF65-F5344CB8AC3E}">
        <p14:creationId xmlns:p14="http://schemas.microsoft.com/office/powerpoint/2010/main" val="25230371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100" y="1241425"/>
            <a:ext cx="5954713" cy="3349625"/>
          </a:xfrm>
        </p:spPr>
      </p:sp>
      <p:sp>
        <p:nvSpPr>
          <p:cNvPr id="3" name="Notes Placeholder 2"/>
          <p:cNvSpPr>
            <a:spLocks noGrp="1"/>
          </p:cNvSpPr>
          <p:nvPr>
            <p:ph type="body" idx="1"/>
          </p:nvPr>
        </p:nvSpPr>
        <p:spPr/>
        <p:txBody>
          <a:bodyPr/>
          <a:lstStyle/>
          <a:p>
            <a:pPr marL="0" indent="0">
              <a:buNone/>
            </a:pPr>
            <a:r>
              <a:rPr lang="en-GB" sz="1600" b="1" i="0" kern="1200" dirty="0">
                <a:solidFill>
                  <a:schemeClr val="tx1"/>
                </a:solidFill>
                <a:effectLst/>
                <a:latin typeface="+mn-lt"/>
                <a:ea typeface="+mn-ea"/>
                <a:cs typeface="+mn-cs"/>
              </a:rPr>
              <a:t>As part of our work on making resilience tangible, practical and relevant, we have supported the development of film-based learning modules that consolidate reflections from key individuals involved in the response to the 2017-18 water crisis in Cape Town.</a:t>
            </a:r>
          </a:p>
          <a:p>
            <a:pPr marL="0" indent="0">
              <a:buNone/>
            </a:pPr>
            <a:endParaRPr lang="en-GB" sz="1600" b="1" i="0" kern="1200" dirty="0">
              <a:solidFill>
                <a:schemeClr val="tx1"/>
              </a:solidFill>
              <a:effectLst/>
              <a:latin typeface="+mn-lt"/>
              <a:ea typeface="+mn-ea"/>
              <a:cs typeface="+mn-cs"/>
            </a:endParaRPr>
          </a:p>
          <a:p>
            <a:r>
              <a:rPr lang="en-GB" sz="1600" b="0" i="0" kern="1200" dirty="0">
                <a:solidFill>
                  <a:schemeClr val="tx1"/>
                </a:solidFill>
                <a:effectLst/>
                <a:latin typeface="+mn-lt"/>
                <a:ea typeface="+mn-ea"/>
                <a:cs typeface="+mn-cs"/>
              </a:rPr>
              <a:t>Following three consecutive years of poor rainfall, the city of Cape Town was in the midst of a severe water crisis. The city of 4 million people was projected to run out of water on 12 April 2018 – 'Day Zero'. A collective response from the residents of Cape Town helped avert this crisis.</a:t>
            </a:r>
          </a:p>
          <a:p>
            <a:pPr marL="171450" indent="-171450">
              <a:buFont typeface="Arial" panose="020B0604020202020204" pitchFamily="34" charset="0"/>
              <a:buChar char="•"/>
            </a:pPr>
            <a:r>
              <a:rPr lang="en-GB" sz="1600" b="0" i="0" kern="1200" dirty="0">
                <a:solidFill>
                  <a:schemeClr val="tx1"/>
                </a:solidFill>
                <a:effectLst/>
                <a:latin typeface="+mn-lt"/>
                <a:ea typeface="+mn-ea"/>
                <a:cs typeface="+mn-cs"/>
              </a:rPr>
              <a:t>There are many lessons to be learned from Cape Town’s water crisis about city governance, the management of water resilience, the importance of multi-stakeholder response, and the impact of an emergency on consumer behaviour.</a:t>
            </a:r>
          </a:p>
          <a:p>
            <a:pPr marL="0" indent="0">
              <a:buNone/>
            </a:pPr>
            <a:endParaRPr lang="en-US" sz="1800" dirty="0">
              <a:cs typeface="Calibri" panose="020F0502020204030204" pitchFamily="34" charset="0"/>
            </a:endParaRPr>
          </a:p>
          <a:p>
            <a:pPr marL="0" indent="0">
              <a:buNone/>
            </a:pPr>
            <a:endParaRPr lang="en-US" sz="1800" dirty="0"/>
          </a:p>
        </p:txBody>
      </p:sp>
      <p:sp>
        <p:nvSpPr>
          <p:cNvPr id="4" name="Slide Number Placeholder 3"/>
          <p:cNvSpPr>
            <a:spLocks noGrp="1"/>
          </p:cNvSpPr>
          <p:nvPr>
            <p:ph type="sldNum" sz="quarter" idx="5"/>
          </p:nvPr>
        </p:nvSpPr>
        <p:spPr/>
        <p:txBody>
          <a:bodyPr/>
          <a:lstStyle/>
          <a:p>
            <a:fld id="{A80941C6-500E-D042-A53F-DBDC707CE04C}" type="slidenum">
              <a:rPr lang="en-US" smtClean="0"/>
              <a:t>33</a:t>
            </a:fld>
            <a:endParaRPr lang="en-US" dirty="0"/>
          </a:p>
        </p:txBody>
      </p:sp>
    </p:spTree>
    <p:extLst>
      <p:ext uri="{BB962C8B-B14F-4D97-AF65-F5344CB8AC3E}">
        <p14:creationId xmlns:p14="http://schemas.microsoft.com/office/powerpoint/2010/main" val="38137434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100" y="1241425"/>
            <a:ext cx="5954713" cy="3349625"/>
          </a:xfrm>
        </p:spPr>
      </p:sp>
      <p:sp>
        <p:nvSpPr>
          <p:cNvPr id="3" name="Notes Placeholder 2"/>
          <p:cNvSpPr>
            <a:spLocks noGrp="1"/>
          </p:cNvSpPr>
          <p:nvPr>
            <p:ph type="body" idx="1"/>
          </p:nvPr>
        </p:nvSpPr>
        <p:spPr>
          <a:xfrm>
            <a:off x="666909" y="4777958"/>
            <a:ext cx="5335270" cy="4827150"/>
          </a:xfrm>
        </p:spPr>
        <p:txBody>
          <a:bodyPr/>
          <a:lstStyle/>
          <a:p>
            <a:pPr marL="171450" indent="-171450">
              <a:buFont typeface="Arial" panose="020B0604020202020204" pitchFamily="34" charset="0"/>
              <a:buChar char="•"/>
            </a:pPr>
            <a:r>
              <a:rPr lang="en-GB" sz="1600" b="0" i="0" kern="1200" dirty="0">
                <a:solidFill>
                  <a:schemeClr val="tx1"/>
                </a:solidFill>
                <a:effectLst/>
                <a:latin typeface="+mn-lt"/>
                <a:ea typeface="+mn-ea"/>
                <a:cs typeface="+mn-cs"/>
              </a:rPr>
              <a:t>The </a:t>
            </a:r>
            <a:r>
              <a:rPr lang="en-GB" sz="1600" b="1" i="0" u="none" strike="noStrike" kern="1200" dirty="0">
                <a:solidFill>
                  <a:schemeClr val="tx1"/>
                </a:solidFill>
                <a:effectLst/>
                <a:latin typeface="+mn-lt"/>
                <a:ea typeface="+mn-ea"/>
                <a:cs typeface="+mn-cs"/>
                <a:hlinkClick r:id="rId3"/>
              </a:rPr>
              <a:t>Cape Town Drought Response Learning Initiative</a:t>
            </a:r>
            <a:r>
              <a:rPr lang="en-GB" sz="1600" b="1" i="0" kern="1200" dirty="0">
                <a:solidFill>
                  <a:schemeClr val="tx1"/>
                </a:solidFill>
                <a:effectLst/>
                <a:latin typeface="+mn-lt"/>
                <a:ea typeface="+mn-ea"/>
                <a:cs typeface="+mn-cs"/>
              </a:rPr>
              <a:t> (CTDRLI) </a:t>
            </a:r>
            <a:r>
              <a:rPr lang="en-GB" sz="1600" b="0" i="0" kern="1200" dirty="0">
                <a:solidFill>
                  <a:schemeClr val="tx1"/>
                </a:solidFill>
                <a:effectLst/>
                <a:latin typeface="+mn-lt"/>
                <a:ea typeface="+mn-ea"/>
                <a:cs typeface="+mn-cs"/>
              </a:rPr>
              <a:t>has documented analyses and reflections of key individuals involved in the drought response, through in-depth filmed interviews.</a:t>
            </a:r>
          </a:p>
          <a:p>
            <a:pPr marL="171450" indent="-171450">
              <a:buFont typeface="Arial" panose="020B0604020202020204" pitchFamily="34" charset="0"/>
              <a:buChar char="•"/>
            </a:pPr>
            <a:r>
              <a:rPr lang="en-GB" sz="1600" b="0" i="0" kern="1200" dirty="0">
                <a:solidFill>
                  <a:schemeClr val="tx1"/>
                </a:solidFill>
                <a:effectLst/>
                <a:latin typeface="+mn-lt"/>
                <a:ea typeface="+mn-ea"/>
                <a:cs typeface="+mn-cs"/>
              </a:rPr>
              <a:t>The Resilience Shift has partnered with the CTDRLI to distil learnings from these filmed interviews into a modular toolkit of lessons. These lessons can be used by decision-makers to reflect on critical infrastructure resilience in their own cities – to better prepare for a crisis, and to craft a better response when a crisis does hit.</a:t>
            </a:r>
          </a:p>
          <a:p>
            <a:pPr marL="171450" indent="-171450">
              <a:buFont typeface="Arial" panose="020B0604020202020204" pitchFamily="34" charset="0"/>
              <a:buChar char="•"/>
            </a:pPr>
            <a:r>
              <a:rPr lang="en-GB" sz="1600" b="0" i="0" kern="1200" dirty="0">
                <a:solidFill>
                  <a:schemeClr val="tx1"/>
                </a:solidFill>
                <a:effectLst/>
                <a:latin typeface="+mn-lt"/>
                <a:ea typeface="+mn-ea"/>
                <a:cs typeface="+mn-cs"/>
              </a:rPr>
              <a:t>This project aims to promote systems thinking within cities, water companies and other stakeholders through informed reflection on the Cape Town case study. By articulating the interplay of social and environmental factors with critical infrastructure systems in an engaging format, the project aims to deepen an understanding of the multidimensional and complex dynamics – technical, financial, social, political, regulatory, fiscal, environmental – of infrastructure systems, particularly when under stress.</a:t>
            </a:r>
          </a:p>
          <a:p>
            <a:pPr marL="0" indent="0">
              <a:buNone/>
            </a:pPr>
            <a:endParaRPr lang="en-US" sz="1800" dirty="0">
              <a:cs typeface="Calibri" panose="020F0502020204030204" pitchFamily="34" charset="0"/>
            </a:endParaRPr>
          </a:p>
          <a:p>
            <a:pPr marL="0" indent="0">
              <a:buNone/>
            </a:pPr>
            <a:endParaRPr lang="en-US" sz="1800" dirty="0"/>
          </a:p>
        </p:txBody>
      </p:sp>
      <p:sp>
        <p:nvSpPr>
          <p:cNvPr id="4" name="Slide Number Placeholder 3"/>
          <p:cNvSpPr>
            <a:spLocks noGrp="1"/>
          </p:cNvSpPr>
          <p:nvPr>
            <p:ph type="sldNum" sz="quarter" idx="5"/>
          </p:nvPr>
        </p:nvSpPr>
        <p:spPr/>
        <p:txBody>
          <a:bodyPr/>
          <a:lstStyle/>
          <a:p>
            <a:fld id="{A80941C6-500E-D042-A53F-DBDC707CE04C}" type="slidenum">
              <a:rPr lang="en-US" smtClean="0"/>
              <a:t>34</a:t>
            </a:fld>
            <a:endParaRPr lang="en-US" dirty="0"/>
          </a:p>
        </p:txBody>
      </p:sp>
    </p:spTree>
    <p:extLst>
      <p:ext uri="{BB962C8B-B14F-4D97-AF65-F5344CB8AC3E}">
        <p14:creationId xmlns:p14="http://schemas.microsoft.com/office/powerpoint/2010/main" val="8909693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100" y="1241425"/>
            <a:ext cx="5954713" cy="3349625"/>
          </a:xfrm>
        </p:spPr>
      </p:sp>
      <p:sp>
        <p:nvSpPr>
          <p:cNvPr id="3" name="Notes Placeholder 2"/>
          <p:cNvSpPr>
            <a:spLocks noGrp="1"/>
          </p:cNvSpPr>
          <p:nvPr>
            <p:ph type="body" idx="1"/>
          </p:nvPr>
        </p:nvSpPr>
        <p:spPr>
          <a:xfrm>
            <a:off x="234462" y="4777958"/>
            <a:ext cx="6283569" cy="3909239"/>
          </a:xfrm>
        </p:spPr>
        <p:txBody>
          <a:bodyPr/>
          <a:lstStyle/>
          <a:p>
            <a:pPr marL="0" indent="0">
              <a:buNone/>
            </a:pPr>
            <a:r>
              <a:rPr lang="en-GB" sz="1600" b="1" i="0" kern="1200" dirty="0">
                <a:solidFill>
                  <a:schemeClr val="tx1"/>
                </a:solidFill>
                <a:effectLst/>
                <a:latin typeface="+mn-lt"/>
                <a:ea typeface="+mn-ea"/>
                <a:cs typeface="+mn-cs"/>
              </a:rPr>
              <a:t>As part of our work to make resilience tangible and relevant, every week for four months through the Covid-19 pandemic we are interviewing the same twelve senior decision-makers and professionals for their evolving reflections on what they are encountering. </a:t>
            </a:r>
          </a:p>
          <a:p>
            <a:pPr marL="0" indent="0">
              <a:buNone/>
            </a:pPr>
            <a:endParaRPr lang="en-US" sz="1400" b="0" dirty="0"/>
          </a:p>
          <a:p>
            <a:pPr marL="171450" indent="-171450">
              <a:buFont typeface="Arial" panose="020B0604020202020204" pitchFamily="34" charset="0"/>
              <a:buChar char="•"/>
            </a:pPr>
            <a:r>
              <a:rPr lang="en-GB" sz="1400" b="0" i="0" kern="1200" dirty="0">
                <a:solidFill>
                  <a:schemeClr val="tx1"/>
                </a:solidFill>
                <a:effectLst/>
                <a:latin typeface="+mn-lt"/>
                <a:ea typeface="+mn-ea"/>
                <a:cs typeface="+mn-cs"/>
              </a:rPr>
              <a:t>What makes a good leader? Leaders are being asked to make difficult decisions with the challenges of the coronavirus outbreak. But how can they be sure they are making the right decision and remain resilient when faced with such challenges? And how can leaders form these critical decision-making skills before a crisis or disaster happens?</a:t>
            </a:r>
          </a:p>
          <a:p>
            <a:pPr marL="171450" indent="-171450">
              <a:buFont typeface="Arial" panose="020B0604020202020204" pitchFamily="34" charset="0"/>
              <a:buChar char="•"/>
            </a:pPr>
            <a:r>
              <a:rPr lang="en-GB" sz="1400" b="0" i="0" kern="1200" dirty="0">
                <a:solidFill>
                  <a:schemeClr val="tx1"/>
                </a:solidFill>
                <a:effectLst/>
                <a:latin typeface="+mn-lt"/>
                <a:ea typeface="+mn-ea"/>
                <a:cs typeface="+mn-cs"/>
              </a:rPr>
              <a:t>A new initiative by The Resilience Shift, in partnership with the </a:t>
            </a:r>
            <a:r>
              <a:rPr lang="en-GB" sz="1400" b="0" i="0" u="none" strike="noStrike" kern="1200" dirty="0">
                <a:solidFill>
                  <a:schemeClr val="tx1"/>
                </a:solidFill>
                <a:effectLst/>
                <a:latin typeface="+mn-lt"/>
                <a:ea typeface="+mn-ea"/>
                <a:cs typeface="+mn-cs"/>
                <a:hlinkClick r:id="rId3"/>
              </a:rPr>
              <a:t>Global Resilient Cities Networ</a:t>
            </a:r>
            <a:r>
              <a:rPr lang="en-GB" sz="1400" b="0" i="0" kern="1200" dirty="0">
                <a:solidFill>
                  <a:schemeClr val="tx1"/>
                </a:solidFill>
                <a:effectLst/>
                <a:latin typeface="+mn-lt"/>
                <a:ea typeface="+mn-ea"/>
                <a:cs typeface="+mn-cs"/>
              </a:rPr>
              <a:t>k, is shining the light on resilient leadership as part of its work to make resilience tangible and relevant.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i="0" kern="1200" dirty="0">
                <a:solidFill>
                  <a:schemeClr val="tx1"/>
                </a:solidFill>
                <a:effectLst/>
                <a:latin typeface="+mn-lt"/>
                <a:ea typeface="+mn-ea"/>
                <a:cs typeface="+mn-cs"/>
              </a:rPr>
              <a:t>Seven of the participants are senior executives in significant corporations like Arup, the Lloyd’s Register Group, We Are Optima, SAP, Siemens, the World Bank and WSP, and five are the Chief Resilience Officers of a major city in Europe, Africa, India, Brazil and the US, members of the </a:t>
            </a:r>
            <a:r>
              <a:rPr lang="en-GB" sz="1400" b="0" i="0" u="none" strike="noStrike" kern="1200" dirty="0">
                <a:solidFill>
                  <a:schemeClr val="tx1"/>
                </a:solidFill>
                <a:effectLst/>
                <a:latin typeface="+mn-lt"/>
                <a:ea typeface="+mn-ea"/>
                <a:cs typeface="+mn-cs"/>
                <a:hlinkClick r:id="rId3"/>
              </a:rPr>
              <a:t>Global Resilient Cities Network</a:t>
            </a:r>
            <a:r>
              <a:rPr lang="en-GB" sz="1400" b="0" i="0" kern="1200" dirty="0">
                <a:solidFill>
                  <a:schemeClr val="tx1"/>
                </a:solidFill>
                <a:effectLst/>
                <a:latin typeface="+mn-lt"/>
                <a:ea typeface="+mn-ea"/>
                <a:cs typeface="+mn-cs"/>
              </a:rPr>
              <a:t>.</a:t>
            </a:r>
            <a:endParaRPr lang="en-US" sz="1400" b="0" dirty="0">
              <a:cs typeface="Calibri" panose="020F0502020204030204" pitchFamily="34" charset="0"/>
            </a:endParaRPr>
          </a:p>
          <a:p>
            <a:pPr marL="171450" indent="-171450">
              <a:buFont typeface="Arial" panose="020B0604020202020204" pitchFamily="34" charset="0"/>
              <a:buChar char="•"/>
            </a:pPr>
            <a:r>
              <a:rPr lang="en-GB" sz="1400" b="0" i="0" kern="1200" dirty="0">
                <a:solidFill>
                  <a:schemeClr val="tx1"/>
                </a:solidFill>
                <a:effectLst/>
                <a:latin typeface="+mn-lt"/>
                <a:ea typeface="+mn-ea"/>
                <a:cs typeface="+mn-cs"/>
              </a:rPr>
              <a:t>Detailed insights distilled from weekly interviews with senior leaders, and a weekly podcast series, with reflections on these insights, are now available from a new </a:t>
            </a:r>
            <a:r>
              <a:rPr lang="en-GB" sz="1400" b="0" i="0" u="none" strike="noStrike" kern="1200" dirty="0">
                <a:solidFill>
                  <a:schemeClr val="tx1"/>
                </a:solidFill>
                <a:effectLst/>
                <a:latin typeface="+mn-lt"/>
                <a:ea typeface="+mn-ea"/>
                <a:cs typeface="+mn-cs"/>
                <a:hlinkClick r:id="rId4"/>
              </a:rPr>
              <a:t>Resilient Leadership</a:t>
            </a:r>
            <a:r>
              <a:rPr lang="en-GB" sz="1400" b="0" i="0" kern="1200" dirty="0">
                <a:solidFill>
                  <a:schemeClr val="tx1"/>
                </a:solidFill>
                <a:effectLst/>
                <a:latin typeface="+mn-lt"/>
                <a:ea typeface="+mn-ea"/>
                <a:cs typeface="+mn-cs"/>
              </a:rPr>
              <a:t> project, part of a series of research ventures by The Resilience Shift entitled ‘Learning from Crisis’. A report will be produced in September.</a:t>
            </a:r>
          </a:p>
          <a:p>
            <a:pPr marL="0" indent="0">
              <a:buNone/>
            </a:pPr>
            <a:endParaRPr lang="en-US" sz="1800" dirty="0"/>
          </a:p>
        </p:txBody>
      </p:sp>
      <p:sp>
        <p:nvSpPr>
          <p:cNvPr id="4" name="Slide Number Placeholder 3"/>
          <p:cNvSpPr>
            <a:spLocks noGrp="1"/>
          </p:cNvSpPr>
          <p:nvPr>
            <p:ph type="sldNum" sz="quarter" idx="5"/>
          </p:nvPr>
        </p:nvSpPr>
        <p:spPr/>
        <p:txBody>
          <a:bodyPr/>
          <a:lstStyle/>
          <a:p>
            <a:fld id="{A80941C6-500E-D042-A53F-DBDC707CE04C}" type="slidenum">
              <a:rPr lang="en-US" smtClean="0"/>
              <a:t>35</a:t>
            </a:fld>
            <a:endParaRPr lang="en-US" dirty="0"/>
          </a:p>
        </p:txBody>
      </p:sp>
    </p:spTree>
    <p:extLst>
      <p:ext uri="{BB962C8B-B14F-4D97-AF65-F5344CB8AC3E}">
        <p14:creationId xmlns:p14="http://schemas.microsoft.com/office/powerpoint/2010/main" val="24806419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0412"/>
            <a:ext cx="7315200" cy="3213497"/>
          </a:xfrm>
        </p:spPr>
        <p:txBody>
          <a:bodyPr/>
          <a:lstStyle/>
          <a:p>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80941C6-500E-D042-A53F-DBDC707CE04C}" type="slidenum">
              <a:rPr lang="en-US" smtClean="0"/>
              <a:t>36</a:t>
            </a:fld>
            <a:endParaRPr lang="en-US" dirty="0"/>
          </a:p>
        </p:txBody>
      </p:sp>
    </p:spTree>
    <p:extLst>
      <p:ext uri="{BB962C8B-B14F-4D97-AF65-F5344CB8AC3E}">
        <p14:creationId xmlns:p14="http://schemas.microsoft.com/office/powerpoint/2010/main" val="8636217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80941C6-500E-D042-A53F-DBDC707CE04C}" type="slidenum">
              <a:rPr lang="en-US" smtClean="0"/>
              <a:t>37</a:t>
            </a:fld>
            <a:endParaRPr lang="en-US" dirty="0"/>
          </a:p>
        </p:txBody>
      </p:sp>
    </p:spTree>
    <p:extLst>
      <p:ext uri="{BB962C8B-B14F-4D97-AF65-F5344CB8AC3E}">
        <p14:creationId xmlns:p14="http://schemas.microsoft.com/office/powerpoint/2010/main" val="11802073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100" y="1241425"/>
            <a:ext cx="5954713" cy="3349625"/>
          </a:xfrm>
        </p:spPr>
      </p:sp>
      <p:sp>
        <p:nvSpPr>
          <p:cNvPr id="3" name="Notes Placeholder 2"/>
          <p:cNvSpPr>
            <a:spLocks noGrp="1"/>
          </p:cNvSpPr>
          <p:nvPr>
            <p:ph type="body" idx="1"/>
          </p:nvPr>
        </p:nvSpPr>
        <p:spPr/>
        <p:txBody>
          <a:bodyPr/>
          <a:lstStyle/>
          <a:p>
            <a:pPr marL="0" indent="0">
              <a:buNone/>
            </a:pPr>
            <a:endParaRPr lang="en-US" sz="1800" b="1" dirty="0">
              <a:cs typeface="Calibri" panose="020F0502020204030204" pitchFamily="34" charset="0"/>
            </a:endParaRPr>
          </a:p>
          <a:p>
            <a:pPr marL="0" indent="0">
              <a:buNone/>
            </a:pPr>
            <a:endParaRPr lang="en-US" sz="1800" dirty="0">
              <a:cs typeface="Calibri" panose="020F0502020204030204" pitchFamily="34" charset="0"/>
            </a:endParaRPr>
          </a:p>
          <a:p>
            <a:pPr marL="0" indent="0">
              <a:buNone/>
            </a:pPr>
            <a:endParaRPr lang="en-US" sz="1800" dirty="0"/>
          </a:p>
        </p:txBody>
      </p:sp>
      <p:sp>
        <p:nvSpPr>
          <p:cNvPr id="4" name="Slide Number Placeholder 3"/>
          <p:cNvSpPr>
            <a:spLocks noGrp="1"/>
          </p:cNvSpPr>
          <p:nvPr>
            <p:ph type="sldNum" sz="quarter" idx="5"/>
          </p:nvPr>
        </p:nvSpPr>
        <p:spPr/>
        <p:txBody>
          <a:bodyPr/>
          <a:lstStyle/>
          <a:p>
            <a:fld id="{A80941C6-500E-D042-A53F-DBDC707CE04C}" type="slidenum">
              <a:rPr lang="en-US" smtClean="0"/>
              <a:t>38</a:t>
            </a:fld>
            <a:endParaRPr lang="en-US" dirty="0"/>
          </a:p>
        </p:txBody>
      </p:sp>
      <p:sp>
        <p:nvSpPr>
          <p:cNvPr id="8" name="TextBox 7">
            <a:extLst>
              <a:ext uri="{FF2B5EF4-FFF2-40B4-BE49-F238E27FC236}">
                <a16:creationId xmlns:a16="http://schemas.microsoft.com/office/drawing/2014/main" id="{F19C6835-5D4A-4C25-8A07-9B3AC94CEA33}"/>
              </a:ext>
            </a:extLst>
          </p:cNvPr>
          <p:cNvSpPr txBox="1"/>
          <p:nvPr/>
        </p:nvSpPr>
        <p:spPr>
          <a:xfrm>
            <a:off x="95533" y="4779872"/>
            <a:ext cx="6517420" cy="4739759"/>
          </a:xfrm>
          <a:prstGeom prst="rect">
            <a:avLst/>
          </a:prstGeom>
          <a:noFill/>
        </p:spPr>
        <p:txBody>
          <a:bodyPr wrap="square">
            <a:spAutoFit/>
          </a:bodyPr>
          <a:lstStyle/>
          <a:p>
            <a:pPr>
              <a:spcAft>
                <a:spcPts val="600"/>
              </a:spcAft>
            </a:pPr>
            <a:r>
              <a:rPr lang="en-GB" dirty="0"/>
              <a:t>Possible questions?</a:t>
            </a:r>
          </a:p>
          <a:p>
            <a:pPr>
              <a:spcAft>
                <a:spcPts val="600"/>
              </a:spcAft>
            </a:pPr>
            <a:r>
              <a:rPr lang="en-GB" dirty="0"/>
              <a:t>How can we mobilise the professions in the Commonwealth?</a:t>
            </a:r>
          </a:p>
          <a:p>
            <a:pPr>
              <a:spcAft>
                <a:spcPts val="600"/>
              </a:spcAft>
            </a:pPr>
            <a:r>
              <a:rPr lang="en-GB" dirty="0"/>
              <a:t>What is the role of ‘para professionals’?</a:t>
            </a:r>
          </a:p>
          <a:p>
            <a:pPr>
              <a:spcAft>
                <a:spcPts val="600"/>
              </a:spcAft>
            </a:pPr>
            <a:r>
              <a:rPr lang="en-GB" dirty="0"/>
              <a:t>In a post Covid world, can we connect young professionals in the Zoom Room?</a:t>
            </a:r>
          </a:p>
          <a:p>
            <a:pPr>
              <a:spcAft>
                <a:spcPts val="600"/>
              </a:spcAft>
            </a:pPr>
            <a:r>
              <a:rPr lang="en-GB" dirty="0"/>
              <a:t>What is the role of the diaspora?  And why is there a diaspora at all?  </a:t>
            </a:r>
          </a:p>
          <a:p>
            <a:pPr>
              <a:spcAft>
                <a:spcPts val="600"/>
              </a:spcAft>
            </a:pPr>
            <a:r>
              <a:rPr lang="en-GB" dirty="0"/>
              <a:t>When people talk about systems of systems and digital twins, why are they stuck inside their technical bubble and don’t realise some of the systems they need to connect are social and environmental?</a:t>
            </a:r>
          </a:p>
          <a:p>
            <a:pPr>
              <a:spcAft>
                <a:spcPts val="600"/>
              </a:spcAft>
            </a:pPr>
            <a:r>
              <a:rPr lang="en-GB" dirty="0"/>
              <a:t>How do we develop the social-environmental infrastructure nexus?</a:t>
            </a:r>
          </a:p>
          <a:p>
            <a:pPr>
              <a:spcAft>
                <a:spcPts val="600"/>
              </a:spcAft>
            </a:pPr>
            <a:endParaRPr lang="en-GB" dirty="0"/>
          </a:p>
          <a:p>
            <a:pPr>
              <a:spcAft>
                <a:spcPts val="600"/>
              </a:spcAft>
            </a:pPr>
            <a:r>
              <a:rPr lang="en-GB" dirty="0"/>
              <a:t>“How do I Effect Change?”  </a:t>
            </a:r>
          </a:p>
          <a:p>
            <a:pPr>
              <a:spcAft>
                <a:spcPts val="600"/>
              </a:spcAft>
            </a:pPr>
            <a:r>
              <a:rPr lang="en-GB" dirty="0"/>
              <a:t>Persuade your boss’s boss!”</a:t>
            </a:r>
          </a:p>
          <a:p>
            <a:pPr>
              <a:spcAft>
                <a:spcPts val="600"/>
              </a:spcAft>
            </a:pPr>
            <a:r>
              <a:rPr lang="en-GB" dirty="0"/>
              <a:t>It’s recursive algorithm!</a:t>
            </a:r>
          </a:p>
        </p:txBody>
      </p:sp>
    </p:spTree>
    <p:extLst>
      <p:ext uri="{BB962C8B-B14F-4D97-AF65-F5344CB8AC3E}">
        <p14:creationId xmlns:p14="http://schemas.microsoft.com/office/powerpoint/2010/main" val="1752986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100" y="1241425"/>
            <a:ext cx="5954713" cy="3349625"/>
          </a:xfrm>
        </p:spPr>
      </p:sp>
      <p:sp>
        <p:nvSpPr>
          <p:cNvPr id="3" name="Notes Placeholder 2"/>
          <p:cNvSpPr>
            <a:spLocks noGrp="1"/>
          </p:cNvSpPr>
          <p:nvPr>
            <p:ph type="body" idx="1"/>
          </p:nvPr>
        </p:nvSpPr>
        <p:spPr/>
        <p:txBody>
          <a:bodyPr/>
          <a:lstStyle/>
          <a:p>
            <a:pPr marL="0" indent="0">
              <a:buNone/>
            </a:pPr>
            <a:endParaRPr lang="en-US" sz="1800" b="1" dirty="0">
              <a:cs typeface="Calibri" panose="020F0502020204030204" pitchFamily="34" charset="0"/>
            </a:endParaRPr>
          </a:p>
          <a:p>
            <a:pPr marL="0" indent="0">
              <a:buNone/>
            </a:pPr>
            <a:endParaRPr lang="en-US" sz="1800" dirty="0">
              <a:cs typeface="Calibri" panose="020F0502020204030204" pitchFamily="34" charset="0"/>
            </a:endParaRPr>
          </a:p>
          <a:p>
            <a:pPr marL="0" indent="0">
              <a:buNone/>
            </a:pPr>
            <a:endParaRPr lang="en-US" sz="1800" dirty="0"/>
          </a:p>
        </p:txBody>
      </p:sp>
      <p:sp>
        <p:nvSpPr>
          <p:cNvPr id="4" name="Slide Number Placeholder 3"/>
          <p:cNvSpPr>
            <a:spLocks noGrp="1"/>
          </p:cNvSpPr>
          <p:nvPr>
            <p:ph type="sldNum" sz="quarter" idx="5"/>
          </p:nvPr>
        </p:nvSpPr>
        <p:spPr/>
        <p:txBody>
          <a:bodyPr/>
          <a:lstStyle/>
          <a:p>
            <a:fld id="{A80941C6-500E-D042-A53F-DBDC707CE04C}" type="slidenum">
              <a:rPr lang="en-US" smtClean="0"/>
              <a:t>39</a:t>
            </a:fld>
            <a:endParaRPr lang="en-US" dirty="0"/>
          </a:p>
        </p:txBody>
      </p:sp>
    </p:spTree>
    <p:extLst>
      <p:ext uri="{BB962C8B-B14F-4D97-AF65-F5344CB8AC3E}">
        <p14:creationId xmlns:p14="http://schemas.microsoft.com/office/powerpoint/2010/main" val="10312818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100" y="1241425"/>
            <a:ext cx="5954713" cy="3349625"/>
          </a:xfrm>
        </p:spPr>
      </p:sp>
      <p:sp>
        <p:nvSpPr>
          <p:cNvPr id="3" name="Notes Placeholder 2"/>
          <p:cNvSpPr>
            <a:spLocks noGrp="1"/>
          </p:cNvSpPr>
          <p:nvPr>
            <p:ph type="body" idx="1"/>
          </p:nvPr>
        </p:nvSpPr>
        <p:spPr/>
        <p:txBody>
          <a:bodyPr/>
          <a:lstStyle/>
          <a:p>
            <a:pPr marL="0" indent="0">
              <a:buNone/>
            </a:pPr>
            <a:endParaRPr lang="en-US" sz="1800" b="1" dirty="0">
              <a:cs typeface="Calibri" panose="020F0502020204030204" pitchFamily="34" charset="0"/>
            </a:endParaRPr>
          </a:p>
          <a:p>
            <a:pPr marL="0" indent="0">
              <a:buNone/>
            </a:pPr>
            <a:endParaRPr lang="en-US" sz="1800" dirty="0">
              <a:cs typeface="Calibri" panose="020F0502020204030204" pitchFamily="34" charset="0"/>
            </a:endParaRPr>
          </a:p>
          <a:p>
            <a:pPr marL="0" indent="0">
              <a:buNone/>
            </a:pPr>
            <a:endParaRPr lang="en-US" sz="1800" dirty="0"/>
          </a:p>
        </p:txBody>
      </p:sp>
      <p:sp>
        <p:nvSpPr>
          <p:cNvPr id="4" name="Slide Number Placeholder 3"/>
          <p:cNvSpPr>
            <a:spLocks noGrp="1"/>
          </p:cNvSpPr>
          <p:nvPr>
            <p:ph type="sldNum" sz="quarter" idx="5"/>
          </p:nvPr>
        </p:nvSpPr>
        <p:spPr/>
        <p:txBody>
          <a:bodyPr/>
          <a:lstStyle/>
          <a:p>
            <a:fld id="{A80941C6-500E-D042-A53F-DBDC707CE04C}" type="slidenum">
              <a:rPr lang="en-US" smtClean="0"/>
              <a:t>40</a:t>
            </a:fld>
            <a:endParaRPr lang="en-US" dirty="0"/>
          </a:p>
        </p:txBody>
      </p:sp>
    </p:spTree>
    <p:extLst>
      <p:ext uri="{BB962C8B-B14F-4D97-AF65-F5344CB8AC3E}">
        <p14:creationId xmlns:p14="http://schemas.microsoft.com/office/powerpoint/2010/main" val="1391687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57188" y="4777959"/>
            <a:ext cx="6091379" cy="4898356"/>
          </a:xfrm>
        </p:spPr>
        <p:txBody>
          <a:bodyPr/>
          <a:lstStyle/>
          <a:p>
            <a:pPr>
              <a:lnSpc>
                <a:spcPct val="107000"/>
              </a:lnSpc>
              <a:spcAft>
                <a:spcPts val="800"/>
              </a:spcAft>
            </a:pPr>
            <a:r>
              <a:rPr lang="en-GB" sz="1600" dirty="0">
                <a:effectLst/>
                <a:latin typeface="Calibri" panose="020F0502020204030204" pitchFamily="34" charset="0"/>
                <a:ea typeface="Calibri" panose="020F0502020204030204" pitchFamily="34" charset="0"/>
                <a:cs typeface="Calibri" panose="020F0502020204030204" pitchFamily="34" charset="0"/>
              </a:rPr>
              <a:t>With Covid 19, the focus has been on the value of R</a:t>
            </a:r>
            <a:r>
              <a:rPr lang="en-GB" sz="1600" baseline="-25000" dirty="0">
                <a:effectLst/>
                <a:latin typeface="Calibri" panose="020F0502020204030204" pitchFamily="34" charset="0"/>
                <a:ea typeface="Calibri" panose="020F0502020204030204" pitchFamily="34" charset="0"/>
                <a:cs typeface="Calibri" panose="020F0502020204030204" pitchFamily="34" charset="0"/>
              </a:rPr>
              <a:t>0</a:t>
            </a:r>
            <a:r>
              <a:rPr lang="en-GB" sz="1600" dirty="0">
                <a:effectLst/>
                <a:latin typeface="Calibri" panose="020F0502020204030204" pitchFamily="34" charset="0"/>
                <a:ea typeface="Calibri" panose="020F0502020204030204" pitchFamily="34" charset="0"/>
                <a:cs typeface="Calibri" panose="020F0502020204030204" pitchFamily="34" charset="0"/>
              </a:rPr>
              <a:t>.  Less than one and the pandemic dies out, greater than and it spreads rapidly.  </a:t>
            </a:r>
          </a:p>
          <a:p>
            <a:pPr>
              <a:lnSpc>
                <a:spcPct val="107000"/>
              </a:lnSpc>
              <a:spcAft>
                <a:spcPts val="800"/>
              </a:spcAft>
            </a:pPr>
            <a:r>
              <a:rPr lang="en-GB" sz="1600" dirty="0">
                <a:effectLst/>
                <a:latin typeface="Calibri" panose="020F0502020204030204" pitchFamily="34" charset="0"/>
                <a:ea typeface="Calibri" panose="020F0502020204030204" pitchFamily="34" charset="0"/>
                <a:cs typeface="Calibri" panose="020F0502020204030204" pitchFamily="34" charset="0"/>
              </a:rPr>
              <a:t>We are now entering months 8, 9, 10, depending on where you are.  The impacts will take time to overcome.  </a:t>
            </a:r>
          </a:p>
          <a:p>
            <a:pPr>
              <a:lnSpc>
                <a:spcPct val="107000"/>
              </a:lnSpc>
              <a:spcAft>
                <a:spcPts val="800"/>
              </a:spcAft>
            </a:pPr>
            <a:r>
              <a:rPr lang="en-GB" sz="1600" dirty="0">
                <a:effectLst/>
                <a:latin typeface="Calibri" panose="020F0502020204030204" pitchFamily="34" charset="0"/>
                <a:ea typeface="Calibri" panose="020F0502020204030204" pitchFamily="34" charset="0"/>
                <a:cs typeface="Calibri" panose="020F0502020204030204" pitchFamily="34" charset="0"/>
              </a:rPr>
              <a:t>The effect of Earthquakes and Hurricanes is almost instantaneous.  Resilience need to be built in.  And for such as Climate Change, the causative events occur gradually over time, and the effects are locked in.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600" dirty="0">
                <a:effectLst/>
                <a:latin typeface="Calibri" panose="020F0502020204030204" pitchFamily="34" charset="0"/>
                <a:ea typeface="Calibri" panose="020F0502020204030204" pitchFamily="34" charset="0"/>
                <a:cs typeface="Calibri" panose="020F0502020204030204" pitchFamily="34" charset="0"/>
              </a:rPr>
              <a:t>But in all cases, the recovery process is often slow.  </a:t>
            </a:r>
          </a:p>
          <a:p>
            <a:pPr>
              <a:lnSpc>
                <a:spcPct val="107000"/>
              </a:lnSpc>
              <a:spcAft>
                <a:spcPts val="800"/>
              </a:spcAft>
            </a:pPr>
            <a:r>
              <a:rPr lang="en-GB" sz="1600" dirty="0">
                <a:effectLst/>
                <a:latin typeface="Calibri" panose="020F0502020204030204" pitchFamily="34" charset="0"/>
                <a:ea typeface="Calibri" panose="020F0502020204030204" pitchFamily="34" charset="0"/>
                <a:cs typeface="Calibri" panose="020F0502020204030204" pitchFamily="34" charset="0"/>
              </a:rPr>
              <a:t>Where this recovery process involves the provision of urban infrastructure (including the associated infrastructure services), the key question is how can the pace of that provision be quick enough to make a difference?  </a:t>
            </a:r>
          </a:p>
          <a:p>
            <a:endParaRPr lang="en-US" dirty="0"/>
          </a:p>
        </p:txBody>
      </p:sp>
      <p:sp>
        <p:nvSpPr>
          <p:cNvPr id="4" name="Slide Number Placeholder 3"/>
          <p:cNvSpPr>
            <a:spLocks noGrp="1"/>
          </p:cNvSpPr>
          <p:nvPr>
            <p:ph type="sldNum" sz="quarter" idx="5"/>
          </p:nvPr>
        </p:nvSpPr>
        <p:spPr/>
        <p:txBody>
          <a:bodyPr/>
          <a:lstStyle/>
          <a:p>
            <a:fld id="{A80941C6-500E-D042-A53F-DBDC707CE04C}" type="slidenum">
              <a:rPr lang="en-US" smtClean="0"/>
              <a:t>4</a:t>
            </a:fld>
            <a:endParaRPr lang="en-US" dirty="0"/>
          </a:p>
        </p:txBody>
      </p:sp>
    </p:spTree>
    <p:extLst>
      <p:ext uri="{BB962C8B-B14F-4D97-AF65-F5344CB8AC3E}">
        <p14:creationId xmlns:p14="http://schemas.microsoft.com/office/powerpoint/2010/main" val="2328470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909" y="4878065"/>
            <a:ext cx="5335270" cy="4477881"/>
          </a:xfrm>
        </p:spPr>
        <p:txBody>
          <a:bodyPr/>
          <a:lstStyle/>
          <a:p>
            <a:pPr>
              <a:lnSpc>
                <a:spcPct val="107000"/>
              </a:lnSpc>
              <a:spcAft>
                <a:spcPts val="800"/>
              </a:spcAft>
            </a:pPr>
            <a:r>
              <a:rPr lang="en-GB" sz="1600" dirty="0">
                <a:effectLst/>
                <a:latin typeface="Calibri" panose="020F0502020204030204" pitchFamily="34" charset="0"/>
                <a:ea typeface="Calibri" panose="020F0502020204030204" pitchFamily="34" charset="0"/>
                <a:cs typeface="Calibri" panose="020F0502020204030204" pitchFamily="34" charset="0"/>
              </a:rPr>
              <a:t>The Built Environment Professions have a key role to play, but we also know from the Commonwealth Survey that their presence is often thin on the ground.  How do we address that?  How can the skills of the diaspora be engaged?  How can other actors in the Municipalities be involved?</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600" dirty="0">
                <a:effectLst/>
                <a:latin typeface="Calibri" panose="020F0502020204030204" pitchFamily="34" charset="0"/>
                <a:ea typeface="Calibri" panose="020F0502020204030204" pitchFamily="34" charset="0"/>
                <a:cs typeface="Calibri" panose="020F0502020204030204" pitchFamily="34" charset="0"/>
              </a:rPr>
              <a:t>If we were to model the spread of functioning infrastructure in the same way as a pandemic, we would want the equivalent of R</a:t>
            </a:r>
            <a:r>
              <a:rPr lang="en-GB" sz="1600" baseline="-25000" dirty="0">
                <a:effectLst/>
                <a:latin typeface="Calibri" panose="020F0502020204030204" pitchFamily="34" charset="0"/>
                <a:ea typeface="Calibri" panose="020F0502020204030204" pitchFamily="34" charset="0"/>
                <a:cs typeface="Calibri" panose="020F0502020204030204" pitchFamily="34" charset="0"/>
              </a:rPr>
              <a:t>0</a:t>
            </a:r>
            <a:r>
              <a:rPr lang="en-GB" sz="1600" dirty="0">
                <a:effectLst/>
                <a:latin typeface="Calibri" panose="020F0502020204030204" pitchFamily="34" charset="0"/>
                <a:ea typeface="Calibri" panose="020F0502020204030204" pitchFamily="34" charset="0"/>
                <a:cs typeface="Calibri" panose="020F0502020204030204" pitchFamily="34" charset="0"/>
              </a:rPr>
              <a:t> to be greater than one, not less.</a:t>
            </a:r>
          </a:p>
          <a:p>
            <a:pPr>
              <a:lnSpc>
                <a:spcPct val="107000"/>
              </a:lnSpc>
              <a:spcAft>
                <a:spcPts val="800"/>
              </a:spcAft>
            </a:pPr>
            <a:r>
              <a:rPr lang="en-GB" sz="1600" dirty="0">
                <a:latin typeface="Calibri" panose="020F0502020204030204" pitchFamily="34" charset="0"/>
                <a:ea typeface="Calibri" panose="020F0502020204030204" pitchFamily="34" charset="0"/>
                <a:cs typeface="Calibri" panose="020F0502020204030204" pitchFamily="34" charset="0"/>
              </a:rPr>
              <a:t>It’s nowhere near one…</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GB" sz="1600" dirty="0">
                <a:effectLst/>
                <a:latin typeface="Calibri" panose="020F0502020204030204" pitchFamily="34" charset="0"/>
                <a:ea typeface="Calibri" panose="020F0502020204030204" pitchFamily="34" charset="0"/>
              </a:rPr>
              <a:t>The rate of unplanned urban growth outstrips our ability to build safe and sustainable infrastructure.</a:t>
            </a:r>
          </a:p>
          <a:p>
            <a:pPr>
              <a:spcAft>
                <a:spcPts val="600"/>
              </a:spcAft>
            </a:pPr>
            <a:r>
              <a:rPr lang="en-GB" sz="1600" dirty="0">
                <a:effectLst/>
                <a:latin typeface="Calibri" panose="020F0502020204030204" pitchFamily="34" charset="0"/>
                <a:ea typeface="Calibri" panose="020F0502020204030204" pitchFamily="34" charset="0"/>
              </a:rPr>
              <a:t>That is the challenge we face</a:t>
            </a:r>
          </a:p>
          <a:p>
            <a:pPr>
              <a:lnSpc>
                <a:spcPct val="107000"/>
              </a:lnSpc>
              <a:spcAft>
                <a:spcPts val="800"/>
              </a:spcAft>
            </a:pPr>
            <a:r>
              <a:rPr lang="en-GB" sz="1600" dirty="0">
                <a:effectLst/>
                <a:latin typeface="Calibri" panose="020F0502020204030204" pitchFamily="34" charset="0"/>
                <a:ea typeface="Calibri" panose="020F0502020204030204" pitchFamily="34" charset="0"/>
                <a:cs typeface="Calibri" panose="020F0502020204030204" pitchFamily="34" charset="0"/>
              </a:rPr>
              <a:t>That is the challenge we face</a:t>
            </a:r>
          </a:p>
          <a:p>
            <a:pPr>
              <a:lnSpc>
                <a:spcPct val="107000"/>
              </a:lnSpc>
              <a:spcAft>
                <a:spcPts val="800"/>
              </a:spcAft>
            </a:pPr>
            <a:r>
              <a:rPr lang="en-GB" sz="1600" dirty="0">
                <a:latin typeface="Calibri" panose="020F0502020204030204" pitchFamily="34" charset="0"/>
                <a:ea typeface="Calibri" panose="020F0502020204030204" pitchFamily="34" charset="0"/>
                <a:cs typeface="Calibri" panose="020F0502020204030204" pitchFamily="34" charset="0"/>
              </a:rPr>
              <a:t>We need to provide infrastructure at a pandemic rate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80941C6-500E-D042-A53F-DBDC707CE04C}" type="slidenum">
              <a:rPr lang="en-US" smtClean="0"/>
              <a:t>5</a:t>
            </a:fld>
            <a:endParaRPr lang="en-US" dirty="0"/>
          </a:p>
        </p:txBody>
      </p:sp>
    </p:spTree>
    <p:extLst>
      <p:ext uri="{BB962C8B-B14F-4D97-AF65-F5344CB8AC3E}">
        <p14:creationId xmlns:p14="http://schemas.microsoft.com/office/powerpoint/2010/main" val="1214208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100" y="1241425"/>
            <a:ext cx="5954713" cy="3349625"/>
          </a:xfrm>
        </p:spPr>
      </p:sp>
      <p:sp>
        <p:nvSpPr>
          <p:cNvPr id="3" name="Notes Placeholder 2"/>
          <p:cNvSpPr>
            <a:spLocks noGrp="1"/>
          </p:cNvSpPr>
          <p:nvPr>
            <p:ph type="body" idx="1"/>
          </p:nvPr>
        </p:nvSpPr>
        <p:spPr/>
        <p:txBody>
          <a:bodyPr/>
          <a:lstStyle/>
          <a:p>
            <a:pPr marL="0" indent="0">
              <a:buNone/>
            </a:pPr>
            <a:endParaRPr lang="en-US" sz="1800" b="1" dirty="0">
              <a:cs typeface="Calibri" panose="020F0502020204030204" pitchFamily="34" charset="0"/>
            </a:endParaRPr>
          </a:p>
          <a:p>
            <a:pPr marL="0" indent="0">
              <a:buNone/>
            </a:pPr>
            <a:endParaRPr lang="en-US" sz="1800" dirty="0">
              <a:cs typeface="Calibri" panose="020F0502020204030204" pitchFamily="34" charset="0"/>
            </a:endParaRPr>
          </a:p>
          <a:p>
            <a:pPr marL="0" indent="0">
              <a:buNone/>
            </a:pPr>
            <a:endParaRPr lang="en-US" sz="1800" dirty="0"/>
          </a:p>
        </p:txBody>
      </p:sp>
      <p:sp>
        <p:nvSpPr>
          <p:cNvPr id="4" name="Slide Number Placeholder 3"/>
          <p:cNvSpPr>
            <a:spLocks noGrp="1"/>
          </p:cNvSpPr>
          <p:nvPr>
            <p:ph type="sldNum" sz="quarter" idx="5"/>
          </p:nvPr>
        </p:nvSpPr>
        <p:spPr/>
        <p:txBody>
          <a:bodyPr/>
          <a:lstStyle/>
          <a:p>
            <a:fld id="{A80941C6-500E-D042-A53F-DBDC707CE04C}" type="slidenum">
              <a:rPr lang="en-US" smtClean="0"/>
              <a:t>6</a:t>
            </a:fld>
            <a:endParaRPr lang="en-US" dirty="0"/>
          </a:p>
        </p:txBody>
      </p:sp>
    </p:spTree>
    <p:extLst>
      <p:ext uri="{BB962C8B-B14F-4D97-AF65-F5344CB8AC3E}">
        <p14:creationId xmlns:p14="http://schemas.microsoft.com/office/powerpoint/2010/main" val="710206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endParaRPr lang="en-GB" sz="1000" dirty="0"/>
          </a:p>
        </p:txBody>
      </p:sp>
      <p:sp>
        <p:nvSpPr>
          <p:cNvPr id="4" name="Slide Number Placeholder 3"/>
          <p:cNvSpPr>
            <a:spLocks noGrp="1"/>
          </p:cNvSpPr>
          <p:nvPr>
            <p:ph type="sldNum" sz="quarter" idx="5"/>
          </p:nvPr>
        </p:nvSpPr>
        <p:spPr/>
        <p:txBody>
          <a:bodyPr/>
          <a:lstStyle/>
          <a:p>
            <a:fld id="{A80941C6-500E-D042-A53F-DBDC707CE04C}" type="slidenum">
              <a:rPr lang="en-US" smtClean="0"/>
              <a:t>7</a:t>
            </a:fld>
            <a:endParaRPr lang="en-US" dirty="0"/>
          </a:p>
        </p:txBody>
      </p:sp>
    </p:spTree>
    <p:extLst>
      <p:ext uri="{BB962C8B-B14F-4D97-AF65-F5344CB8AC3E}">
        <p14:creationId xmlns:p14="http://schemas.microsoft.com/office/powerpoint/2010/main" val="8181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80941C6-500E-D042-A53F-DBDC707CE04C}" type="slidenum">
              <a:rPr lang="en-US" smtClean="0"/>
              <a:t>8</a:t>
            </a:fld>
            <a:endParaRPr lang="en-US" dirty="0"/>
          </a:p>
        </p:txBody>
      </p:sp>
    </p:spTree>
    <p:extLst>
      <p:ext uri="{BB962C8B-B14F-4D97-AF65-F5344CB8AC3E}">
        <p14:creationId xmlns:p14="http://schemas.microsoft.com/office/powerpoint/2010/main" val="1385948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80941C6-500E-D042-A53F-DBDC707CE04C}" type="slidenum">
              <a:rPr lang="en-US" smtClean="0"/>
              <a:t>9</a:t>
            </a:fld>
            <a:endParaRPr lang="en-US" dirty="0"/>
          </a:p>
        </p:txBody>
      </p:sp>
    </p:spTree>
    <p:extLst>
      <p:ext uri="{BB962C8B-B14F-4D97-AF65-F5344CB8AC3E}">
        <p14:creationId xmlns:p14="http://schemas.microsoft.com/office/powerpoint/2010/main" val="2360737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5B81AA19-D7B7-6D42-8CD4-7B425E68E54E}" type="datetimeFigureOut">
              <a:rPr lang="en-US" smtClean="0"/>
              <a:t>8/10/20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3BB40D-DAC6-D544-B484-A2DCD660D42C}" type="slidenum">
              <a:rPr lang="en-US" smtClean="0"/>
              <a:t>‹#›</a:t>
            </a:fld>
            <a:endParaRPr lang="en-US" dirty="0"/>
          </a:p>
        </p:txBody>
      </p:sp>
    </p:spTree>
    <p:extLst>
      <p:ext uri="{BB962C8B-B14F-4D97-AF65-F5344CB8AC3E}">
        <p14:creationId xmlns:p14="http://schemas.microsoft.com/office/powerpoint/2010/main" val="3414449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B81AA19-D7B7-6D42-8CD4-7B425E68E54E}" type="datetimeFigureOut">
              <a:rPr lang="en-US" smtClean="0"/>
              <a:t>8/10/20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3BB40D-DAC6-D544-B484-A2DCD660D42C}" type="slidenum">
              <a:rPr lang="en-US" smtClean="0"/>
              <a:t>‹#›</a:t>
            </a:fld>
            <a:endParaRPr lang="en-US" dirty="0"/>
          </a:p>
        </p:txBody>
      </p:sp>
    </p:spTree>
    <p:extLst>
      <p:ext uri="{BB962C8B-B14F-4D97-AF65-F5344CB8AC3E}">
        <p14:creationId xmlns:p14="http://schemas.microsoft.com/office/powerpoint/2010/main" val="1915045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B81AA19-D7B7-6D42-8CD4-7B425E68E54E}" type="datetimeFigureOut">
              <a:rPr lang="en-US" smtClean="0"/>
              <a:t>8/10/20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3BB40D-DAC6-D544-B484-A2DCD660D42C}" type="slidenum">
              <a:rPr lang="en-US" smtClean="0"/>
              <a:t>‹#›</a:t>
            </a:fld>
            <a:endParaRPr lang="en-US" dirty="0"/>
          </a:p>
        </p:txBody>
      </p:sp>
    </p:spTree>
    <p:extLst>
      <p:ext uri="{BB962C8B-B14F-4D97-AF65-F5344CB8AC3E}">
        <p14:creationId xmlns:p14="http://schemas.microsoft.com/office/powerpoint/2010/main" val="272329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ENERAL MASTER Slide title with image">
    <p:spTree>
      <p:nvGrpSpPr>
        <p:cNvPr id="1" name=""/>
        <p:cNvGrpSpPr/>
        <p:nvPr/>
      </p:nvGrpSpPr>
      <p:grpSpPr>
        <a:xfrm>
          <a:off x="0" y="0"/>
          <a:ext cx="0" cy="0"/>
          <a:chOff x="0" y="0"/>
          <a:chExt cx="0" cy="0"/>
        </a:xfrm>
      </p:grpSpPr>
      <p:sp>
        <p:nvSpPr>
          <p:cNvPr id="12" name="Rectangle 11"/>
          <p:cNvSpPr/>
          <p:nvPr userDrawn="1"/>
        </p:nvSpPr>
        <p:spPr>
          <a:xfrm>
            <a:off x="0" y="1011599"/>
            <a:ext cx="9144000" cy="488933"/>
          </a:xfrm>
          <a:prstGeom prst="rect">
            <a:avLst/>
          </a:prstGeom>
          <a:solidFill>
            <a:srgbClr val="0049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13" name="Rectangle 12"/>
          <p:cNvSpPr/>
          <p:nvPr userDrawn="1"/>
        </p:nvSpPr>
        <p:spPr>
          <a:xfrm>
            <a:off x="0" y="-9944"/>
            <a:ext cx="9144000" cy="1026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15" name="Subtitle 2"/>
          <p:cNvSpPr>
            <a:spLocks noGrp="1"/>
          </p:cNvSpPr>
          <p:nvPr>
            <p:ph type="subTitle" idx="1" hasCustomPrompt="1"/>
          </p:nvPr>
        </p:nvSpPr>
        <p:spPr>
          <a:xfrm>
            <a:off x="1851994" y="1165300"/>
            <a:ext cx="5760000" cy="179568"/>
          </a:xfrm>
          <a:prstGeom prst="rect">
            <a:avLst/>
          </a:prstGeom>
        </p:spPr>
        <p:txBody>
          <a:bodyPr lIns="0" tIns="0" rIns="0" bIns="0"/>
          <a:lstStyle>
            <a:lvl1pPr marL="0" indent="0" algn="l">
              <a:buNone/>
              <a:defRPr sz="1350" baseline="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a:t>Click to add subtitle or summary</a:t>
            </a:r>
          </a:p>
        </p:txBody>
      </p:sp>
      <p:sp>
        <p:nvSpPr>
          <p:cNvPr id="16" name="Title 1"/>
          <p:cNvSpPr>
            <a:spLocks noGrp="1"/>
          </p:cNvSpPr>
          <p:nvPr>
            <p:ph type="ctrTitle" hasCustomPrompt="1"/>
          </p:nvPr>
        </p:nvSpPr>
        <p:spPr>
          <a:xfrm>
            <a:off x="1851994" y="183758"/>
            <a:ext cx="6548522" cy="319300"/>
          </a:xfrm>
          <a:prstGeom prst="rect">
            <a:avLst/>
          </a:prstGeom>
        </p:spPr>
        <p:txBody>
          <a:bodyPr lIns="0" tIns="0" rIns="0" bIns="0"/>
          <a:lstStyle>
            <a:lvl1pPr algn="l">
              <a:lnSpc>
                <a:spcPts val="2775"/>
              </a:lnSpc>
              <a:defRPr sz="2625" b="0">
                <a:solidFill>
                  <a:schemeClr val="bg1"/>
                </a:solidFill>
              </a:defRPr>
            </a:lvl1pPr>
          </a:lstStyle>
          <a:p>
            <a:r>
              <a:rPr lang="en-GB" dirty="0"/>
              <a:t>CLICK TO ADD TITLE OF PRESENTATION</a:t>
            </a:r>
            <a:endParaRPr lang="en-US"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53" y="65906"/>
            <a:ext cx="1302403" cy="913835"/>
          </a:xfrm>
          <a:prstGeom prst="rect">
            <a:avLst/>
          </a:prstGeom>
        </p:spPr>
      </p:pic>
    </p:spTree>
    <p:extLst>
      <p:ext uri="{BB962C8B-B14F-4D97-AF65-F5344CB8AC3E}">
        <p14:creationId xmlns:p14="http://schemas.microsoft.com/office/powerpoint/2010/main" val="3315337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GENERAL MASTER Slide title with text 1">
    <p:spTree>
      <p:nvGrpSpPr>
        <p:cNvPr id="1" name=""/>
        <p:cNvGrpSpPr/>
        <p:nvPr/>
      </p:nvGrpSpPr>
      <p:grpSpPr>
        <a:xfrm>
          <a:off x="0" y="0"/>
          <a:ext cx="0" cy="0"/>
          <a:chOff x="0" y="0"/>
          <a:chExt cx="0" cy="0"/>
        </a:xfrm>
      </p:grpSpPr>
      <p:sp>
        <p:nvSpPr>
          <p:cNvPr id="12" name="Rectangle 11"/>
          <p:cNvSpPr/>
          <p:nvPr userDrawn="1"/>
        </p:nvSpPr>
        <p:spPr>
          <a:xfrm>
            <a:off x="0" y="1011599"/>
            <a:ext cx="9144000" cy="488933"/>
          </a:xfrm>
          <a:prstGeom prst="rect">
            <a:avLst/>
          </a:prstGeom>
          <a:solidFill>
            <a:srgbClr val="0049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13" name="Rectangle 12"/>
          <p:cNvSpPr/>
          <p:nvPr userDrawn="1"/>
        </p:nvSpPr>
        <p:spPr>
          <a:xfrm>
            <a:off x="0" y="-9944"/>
            <a:ext cx="9144000" cy="1026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15" name="Subtitle 2"/>
          <p:cNvSpPr>
            <a:spLocks noGrp="1"/>
          </p:cNvSpPr>
          <p:nvPr>
            <p:ph type="subTitle" idx="1" hasCustomPrompt="1"/>
          </p:nvPr>
        </p:nvSpPr>
        <p:spPr>
          <a:xfrm>
            <a:off x="1851994" y="1165300"/>
            <a:ext cx="5760000" cy="179568"/>
          </a:xfrm>
          <a:prstGeom prst="rect">
            <a:avLst/>
          </a:prstGeom>
        </p:spPr>
        <p:txBody>
          <a:bodyPr lIns="0" tIns="0" rIns="0" bIns="0"/>
          <a:lstStyle>
            <a:lvl1pPr marL="0" indent="0" algn="l">
              <a:buNone/>
              <a:defRPr sz="1350" baseline="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a:t>Click to add subtitle or summary</a:t>
            </a:r>
          </a:p>
        </p:txBody>
      </p:sp>
      <p:sp>
        <p:nvSpPr>
          <p:cNvPr id="16" name="Title 1"/>
          <p:cNvSpPr>
            <a:spLocks noGrp="1"/>
          </p:cNvSpPr>
          <p:nvPr>
            <p:ph type="ctrTitle" hasCustomPrompt="1"/>
          </p:nvPr>
        </p:nvSpPr>
        <p:spPr>
          <a:xfrm>
            <a:off x="1851994" y="183758"/>
            <a:ext cx="6548522" cy="319300"/>
          </a:xfrm>
          <a:prstGeom prst="rect">
            <a:avLst/>
          </a:prstGeom>
        </p:spPr>
        <p:txBody>
          <a:bodyPr lIns="0" tIns="0" rIns="0" bIns="0"/>
          <a:lstStyle>
            <a:lvl1pPr algn="l">
              <a:lnSpc>
                <a:spcPts val="2775"/>
              </a:lnSpc>
              <a:defRPr sz="2625" b="0">
                <a:solidFill>
                  <a:schemeClr val="bg1"/>
                </a:solidFill>
              </a:defRPr>
            </a:lvl1pPr>
          </a:lstStyle>
          <a:p>
            <a:r>
              <a:rPr lang="en-GB" dirty="0"/>
              <a:t>CLICK TO ADD TITLE OF PRESENTATION</a:t>
            </a:r>
            <a:endParaRPr lang="en-US"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53" y="65906"/>
            <a:ext cx="1302403" cy="913835"/>
          </a:xfrm>
          <a:prstGeom prst="rect">
            <a:avLst/>
          </a:prstGeom>
        </p:spPr>
      </p:pic>
      <p:sp>
        <p:nvSpPr>
          <p:cNvPr id="7" name="Text Placeholder 2"/>
          <p:cNvSpPr>
            <a:spLocks noGrp="1"/>
          </p:cNvSpPr>
          <p:nvPr>
            <p:ph type="body" sz="quarter" idx="17"/>
          </p:nvPr>
        </p:nvSpPr>
        <p:spPr>
          <a:xfrm>
            <a:off x="358775" y="1649774"/>
            <a:ext cx="8343156" cy="2897223"/>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350" b="1">
                <a:solidFill>
                  <a:srgbClr val="024A84"/>
                </a:solidFill>
              </a:defRPr>
            </a:lvl1pPr>
            <a:lvl2pPr marL="0" indent="0" algn="l">
              <a:buClr>
                <a:srgbClr val="024A84"/>
              </a:buClr>
              <a:buFont typeface="Arial" panose="020B0604020202020204" pitchFamily="34" charset="0"/>
              <a:buNone/>
              <a:defRPr sz="1050" b="1">
                <a:solidFill>
                  <a:schemeClr val="tx1">
                    <a:lumMod val="95000"/>
                    <a:lumOff val="5000"/>
                  </a:schemeClr>
                </a:solidFill>
              </a:defRPr>
            </a:lvl2pPr>
            <a:lvl3pPr marL="0" indent="0" algn="l">
              <a:buClr>
                <a:srgbClr val="024A84"/>
              </a:buClr>
              <a:buFont typeface="Arial" panose="020B0604020202020204" pitchFamily="34" charset="0"/>
              <a:buNone/>
              <a:defRPr sz="900"/>
            </a:lvl3pPr>
            <a:lvl4pPr marL="1200150" indent="-171450" algn="just">
              <a:buClr>
                <a:srgbClr val="024A84"/>
              </a:buClr>
              <a:buFont typeface="Arial" panose="020B0604020202020204" pitchFamily="34" charset="0"/>
              <a:buChar char="•"/>
              <a:defRPr sz="825"/>
            </a:lvl4pPr>
            <a:lvl5pPr marL="1543050" indent="-171450" algn="just">
              <a:buClr>
                <a:srgbClr val="024A84"/>
              </a:buClr>
              <a:buFont typeface="Arial" panose="020B0604020202020204" pitchFamily="34" charset="0"/>
              <a:buChar char="•"/>
              <a:defRPr sz="750"/>
            </a:lvl5pPr>
          </a:lstStyle>
          <a:p>
            <a:pPr lvl="0"/>
            <a:r>
              <a:rPr lang="en-US" dirty="0"/>
              <a:t>Edit Master text styles</a:t>
            </a:r>
          </a:p>
          <a:p>
            <a:pPr lvl="1"/>
            <a:r>
              <a:rPr lang="en-US" dirty="0"/>
              <a:t>Second level</a:t>
            </a:r>
          </a:p>
          <a:p>
            <a:pPr lvl="2"/>
            <a:r>
              <a:rPr lang="en-US" dirty="0"/>
              <a:t>Third level</a:t>
            </a:r>
          </a:p>
          <a:p>
            <a:pPr lvl="2"/>
            <a:endParaRPr lang="en-US" dirty="0"/>
          </a:p>
        </p:txBody>
      </p:sp>
    </p:spTree>
    <p:extLst>
      <p:ext uri="{BB962C8B-B14F-4D97-AF65-F5344CB8AC3E}">
        <p14:creationId xmlns:p14="http://schemas.microsoft.com/office/powerpoint/2010/main" val="566137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ENERAL MASTER SLIDE Summary Slide">
    <p:spTree>
      <p:nvGrpSpPr>
        <p:cNvPr id="1" name=""/>
        <p:cNvGrpSpPr/>
        <p:nvPr/>
      </p:nvGrpSpPr>
      <p:grpSpPr>
        <a:xfrm>
          <a:off x="0" y="0"/>
          <a:ext cx="0" cy="0"/>
          <a:chOff x="0" y="0"/>
          <a:chExt cx="0" cy="0"/>
        </a:xfrm>
      </p:grpSpPr>
      <p:sp>
        <p:nvSpPr>
          <p:cNvPr id="39" name="Rectangle 38"/>
          <p:cNvSpPr/>
          <p:nvPr userDrawn="1"/>
        </p:nvSpPr>
        <p:spPr>
          <a:xfrm>
            <a:off x="-13862" y="0"/>
            <a:ext cx="9157862" cy="5143500"/>
          </a:xfrm>
          <a:prstGeom prst="rect">
            <a:avLst/>
          </a:prstGeom>
          <a:solidFill>
            <a:srgbClr val="EEF3F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fr-FR" sz="1350" dirty="0">
              <a:solidFill>
                <a:prstClr val="white"/>
              </a:solidFill>
            </a:endParaRPr>
          </a:p>
        </p:txBody>
      </p:sp>
      <p:sp>
        <p:nvSpPr>
          <p:cNvPr id="36" name="Rectangle 35"/>
          <p:cNvSpPr/>
          <p:nvPr userDrawn="1"/>
        </p:nvSpPr>
        <p:spPr>
          <a:xfrm>
            <a:off x="-13862" y="0"/>
            <a:ext cx="3084432" cy="5143500"/>
          </a:xfrm>
          <a:prstGeom prst="rect">
            <a:avLst/>
          </a:prstGeom>
          <a:gradFill>
            <a:gsLst>
              <a:gs pos="0">
                <a:srgbClr val="004983"/>
              </a:gs>
              <a:gs pos="100000">
                <a:srgbClr val="0077D4"/>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baseline="-25000" dirty="0">
              <a:ln>
                <a:solidFill>
                  <a:srgbClr val="363636"/>
                </a:solidFill>
              </a:ln>
              <a:solidFill>
                <a:prstClr val="black"/>
              </a:solidFill>
            </a:endParaRPr>
          </a:p>
        </p:txBody>
      </p:sp>
      <p:sp>
        <p:nvSpPr>
          <p:cNvPr id="75" name="Text Placeholder 74"/>
          <p:cNvSpPr>
            <a:spLocks noGrp="1"/>
          </p:cNvSpPr>
          <p:nvPr>
            <p:ph type="body" sz="quarter" idx="10" hasCustomPrompt="1"/>
          </p:nvPr>
        </p:nvSpPr>
        <p:spPr>
          <a:xfrm>
            <a:off x="-13862" y="3786412"/>
            <a:ext cx="3065418" cy="381000"/>
          </a:xfrm>
          <a:prstGeom prst="rect">
            <a:avLst/>
          </a:prstGeom>
        </p:spPr>
        <p:txBody>
          <a:bodyPr/>
          <a:lstStyle>
            <a:lvl1pPr marL="0" indent="0" algn="ctr">
              <a:buNone/>
              <a:defRPr b="1">
                <a:solidFill>
                  <a:schemeClr val="bg1"/>
                </a:solidFill>
                <a:effectLst/>
              </a:defRPr>
            </a:lvl1pPr>
            <a:lvl2pPr marL="342900" indent="0">
              <a:buNone/>
              <a:defRPr/>
            </a:lvl2pPr>
            <a:lvl3pPr marL="685800" indent="0" algn="ctr">
              <a:buNone/>
              <a:defRPr sz="2700" b="1">
                <a:solidFill>
                  <a:schemeClr val="bg1"/>
                </a:solidFill>
              </a:defRPr>
            </a:lvl3pPr>
            <a:lvl4pPr marL="1028700" indent="0">
              <a:buNone/>
              <a:defRPr/>
            </a:lvl4pPr>
            <a:lvl5pPr marL="1371600" indent="0">
              <a:buNone/>
              <a:defRPr/>
            </a:lvl5pPr>
          </a:lstStyle>
          <a:p>
            <a:pPr lvl="0"/>
            <a:r>
              <a:rPr lang="en-US" dirty="0"/>
              <a:t>INSERT SUMMARY</a:t>
            </a:r>
            <a:endParaRPr lang="fr-FR" dirty="0"/>
          </a:p>
        </p:txBody>
      </p:sp>
      <p:cxnSp>
        <p:nvCxnSpPr>
          <p:cNvPr id="340" name="Straight Connector 339"/>
          <p:cNvCxnSpPr/>
          <p:nvPr userDrawn="1"/>
        </p:nvCxnSpPr>
        <p:spPr>
          <a:xfrm>
            <a:off x="3061065" y="1686656"/>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41" name="Straight Connector 340"/>
          <p:cNvCxnSpPr/>
          <p:nvPr userDrawn="1"/>
        </p:nvCxnSpPr>
        <p:spPr>
          <a:xfrm>
            <a:off x="2472145" y="1686656"/>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42" name="Text Placeholder 13"/>
          <p:cNvSpPr>
            <a:spLocks noGrp="1"/>
          </p:cNvSpPr>
          <p:nvPr>
            <p:ph type="body" sz="quarter" idx="29" hasCustomPrompt="1"/>
          </p:nvPr>
        </p:nvSpPr>
        <p:spPr>
          <a:xfrm>
            <a:off x="2472145" y="1428290"/>
            <a:ext cx="588918" cy="234554"/>
          </a:xfrm>
          <a:prstGeom prst="rect">
            <a:avLst/>
          </a:prstGeom>
        </p:spPr>
        <p:txBody>
          <a:bodyPr/>
          <a:lstStyle>
            <a:lvl1pPr marL="0" indent="0">
              <a:buNone/>
              <a:defRPr sz="1500" b="1" baseline="0">
                <a:solidFill>
                  <a:srgbClr val="EEF3FA"/>
                </a:solidFill>
              </a:defRPr>
            </a:lvl1pPr>
          </a:lstStyle>
          <a:p>
            <a:pPr lvl="0"/>
            <a:r>
              <a:rPr lang="fr-FR" dirty="0"/>
              <a:t>X</a:t>
            </a:r>
          </a:p>
        </p:txBody>
      </p:sp>
      <p:sp>
        <p:nvSpPr>
          <p:cNvPr id="343" name="Text Placeholder 13"/>
          <p:cNvSpPr>
            <a:spLocks noGrp="1"/>
          </p:cNvSpPr>
          <p:nvPr>
            <p:ph type="body" sz="quarter" idx="30" hasCustomPrompt="1"/>
          </p:nvPr>
        </p:nvSpPr>
        <p:spPr>
          <a:xfrm>
            <a:off x="3209110" y="1428290"/>
            <a:ext cx="3796496" cy="234554"/>
          </a:xfrm>
          <a:prstGeom prst="rect">
            <a:avLst/>
          </a:prstGeom>
        </p:spPr>
        <p:txBody>
          <a:bodyPr/>
          <a:lstStyle>
            <a:lvl1pPr marL="0" indent="0">
              <a:buNone/>
              <a:defRPr sz="1500" b="0" baseline="0">
                <a:solidFill>
                  <a:srgbClr val="363636"/>
                </a:solidFill>
              </a:defRPr>
            </a:lvl1pPr>
          </a:lstStyle>
          <a:p>
            <a:pPr lvl="0"/>
            <a:r>
              <a:rPr lang="fr-FR" dirty="0" err="1"/>
              <a:t>Example</a:t>
            </a:r>
            <a:r>
              <a:rPr lang="fr-FR" dirty="0"/>
              <a:t> of </a:t>
            </a:r>
            <a:r>
              <a:rPr lang="fr-FR" dirty="0" err="1"/>
              <a:t>title</a:t>
            </a:r>
            <a:r>
              <a:rPr lang="fr-FR" dirty="0"/>
              <a:t> 1 </a:t>
            </a:r>
            <a:r>
              <a:rPr lang="fr-FR" dirty="0" err="1"/>
              <a:t>example</a:t>
            </a:r>
            <a:endParaRPr lang="fr-FR" dirty="0"/>
          </a:p>
        </p:txBody>
      </p:sp>
      <p:sp>
        <p:nvSpPr>
          <p:cNvPr id="344" name="Text Placeholder 13"/>
          <p:cNvSpPr>
            <a:spLocks noGrp="1"/>
          </p:cNvSpPr>
          <p:nvPr>
            <p:ph type="body" sz="quarter" idx="31" hasCustomPrompt="1"/>
          </p:nvPr>
        </p:nvSpPr>
        <p:spPr>
          <a:xfrm>
            <a:off x="7005607" y="1426057"/>
            <a:ext cx="505536" cy="234554"/>
          </a:xfrm>
          <a:prstGeom prst="rect">
            <a:avLst/>
          </a:prstGeom>
        </p:spPr>
        <p:txBody>
          <a:bodyPr/>
          <a:lstStyle>
            <a:lvl1pPr marL="0" indent="0">
              <a:buNone/>
              <a:defRPr sz="1350" b="0" baseline="0">
                <a:solidFill>
                  <a:srgbClr val="024A84"/>
                </a:solidFill>
              </a:defRPr>
            </a:lvl1pPr>
          </a:lstStyle>
          <a:p>
            <a:pPr lvl="0"/>
            <a:r>
              <a:rPr lang="fr-FR" dirty="0" err="1"/>
              <a:t>p.X</a:t>
            </a:r>
            <a:endParaRPr lang="fr-FR" dirty="0"/>
          </a:p>
        </p:txBody>
      </p:sp>
      <p:cxnSp>
        <p:nvCxnSpPr>
          <p:cNvPr id="345" name="Straight Connector 344"/>
          <p:cNvCxnSpPr/>
          <p:nvPr userDrawn="1"/>
        </p:nvCxnSpPr>
        <p:spPr>
          <a:xfrm>
            <a:off x="3056712" y="2118037"/>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46" name="Straight Connector 345"/>
          <p:cNvCxnSpPr/>
          <p:nvPr userDrawn="1"/>
        </p:nvCxnSpPr>
        <p:spPr>
          <a:xfrm>
            <a:off x="2467792" y="2118037"/>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47" name="Text Placeholder 13"/>
          <p:cNvSpPr>
            <a:spLocks noGrp="1"/>
          </p:cNvSpPr>
          <p:nvPr>
            <p:ph type="body" sz="quarter" idx="32" hasCustomPrompt="1"/>
          </p:nvPr>
        </p:nvSpPr>
        <p:spPr>
          <a:xfrm>
            <a:off x="2467792" y="1859671"/>
            <a:ext cx="588918" cy="234554"/>
          </a:xfrm>
          <a:prstGeom prst="rect">
            <a:avLst/>
          </a:prstGeom>
        </p:spPr>
        <p:txBody>
          <a:bodyPr/>
          <a:lstStyle>
            <a:lvl1pPr marL="0" indent="0">
              <a:buNone/>
              <a:defRPr sz="1500" b="1" baseline="0">
                <a:solidFill>
                  <a:srgbClr val="EEF3FA"/>
                </a:solidFill>
              </a:defRPr>
            </a:lvl1pPr>
          </a:lstStyle>
          <a:p>
            <a:pPr lvl="0"/>
            <a:r>
              <a:rPr lang="fr-FR" dirty="0"/>
              <a:t>X</a:t>
            </a:r>
          </a:p>
        </p:txBody>
      </p:sp>
      <p:sp>
        <p:nvSpPr>
          <p:cNvPr id="348" name="Text Placeholder 13"/>
          <p:cNvSpPr>
            <a:spLocks noGrp="1"/>
          </p:cNvSpPr>
          <p:nvPr>
            <p:ph type="body" sz="quarter" idx="33" hasCustomPrompt="1"/>
          </p:nvPr>
        </p:nvSpPr>
        <p:spPr>
          <a:xfrm>
            <a:off x="3204757" y="1859671"/>
            <a:ext cx="3796496" cy="234554"/>
          </a:xfrm>
          <a:prstGeom prst="rect">
            <a:avLst/>
          </a:prstGeom>
        </p:spPr>
        <p:txBody>
          <a:bodyPr/>
          <a:lstStyle>
            <a:lvl1pPr marL="0" indent="0">
              <a:buNone/>
              <a:defRPr sz="1500" b="0" baseline="0">
                <a:solidFill>
                  <a:srgbClr val="363636"/>
                </a:solidFill>
              </a:defRPr>
            </a:lvl1pPr>
          </a:lstStyle>
          <a:p>
            <a:pPr lvl="0"/>
            <a:r>
              <a:rPr lang="fr-FR" dirty="0" err="1"/>
              <a:t>Example</a:t>
            </a:r>
            <a:r>
              <a:rPr lang="fr-FR" dirty="0"/>
              <a:t> of </a:t>
            </a:r>
            <a:r>
              <a:rPr lang="fr-FR" dirty="0" err="1"/>
              <a:t>title</a:t>
            </a:r>
            <a:r>
              <a:rPr lang="fr-FR" dirty="0"/>
              <a:t> 1 </a:t>
            </a:r>
            <a:r>
              <a:rPr lang="fr-FR" dirty="0" err="1"/>
              <a:t>example</a:t>
            </a:r>
            <a:endParaRPr lang="fr-FR" dirty="0"/>
          </a:p>
        </p:txBody>
      </p:sp>
      <p:sp>
        <p:nvSpPr>
          <p:cNvPr id="349" name="Text Placeholder 13"/>
          <p:cNvSpPr>
            <a:spLocks noGrp="1"/>
          </p:cNvSpPr>
          <p:nvPr>
            <p:ph type="body" sz="quarter" idx="34" hasCustomPrompt="1"/>
          </p:nvPr>
        </p:nvSpPr>
        <p:spPr>
          <a:xfrm>
            <a:off x="7001254" y="1857438"/>
            <a:ext cx="505536" cy="234554"/>
          </a:xfrm>
          <a:prstGeom prst="rect">
            <a:avLst/>
          </a:prstGeom>
        </p:spPr>
        <p:txBody>
          <a:bodyPr/>
          <a:lstStyle>
            <a:lvl1pPr marL="0" indent="0">
              <a:buNone/>
              <a:defRPr sz="1350" b="0" baseline="0">
                <a:solidFill>
                  <a:srgbClr val="024A84"/>
                </a:solidFill>
              </a:defRPr>
            </a:lvl1pPr>
          </a:lstStyle>
          <a:p>
            <a:pPr lvl="0"/>
            <a:r>
              <a:rPr lang="fr-FR" dirty="0" err="1"/>
              <a:t>p.X</a:t>
            </a:r>
            <a:endParaRPr lang="fr-FR" dirty="0"/>
          </a:p>
        </p:txBody>
      </p:sp>
      <p:cxnSp>
        <p:nvCxnSpPr>
          <p:cNvPr id="355" name="Straight Connector 354"/>
          <p:cNvCxnSpPr/>
          <p:nvPr userDrawn="1"/>
        </p:nvCxnSpPr>
        <p:spPr>
          <a:xfrm>
            <a:off x="3061066" y="2547185"/>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56" name="Straight Connector 355"/>
          <p:cNvCxnSpPr/>
          <p:nvPr userDrawn="1"/>
        </p:nvCxnSpPr>
        <p:spPr>
          <a:xfrm>
            <a:off x="2472146" y="2547185"/>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57" name="Text Placeholder 13"/>
          <p:cNvSpPr>
            <a:spLocks noGrp="1"/>
          </p:cNvSpPr>
          <p:nvPr>
            <p:ph type="body" sz="quarter" idx="35" hasCustomPrompt="1"/>
          </p:nvPr>
        </p:nvSpPr>
        <p:spPr>
          <a:xfrm>
            <a:off x="2472146" y="2288819"/>
            <a:ext cx="588918" cy="234554"/>
          </a:xfrm>
          <a:prstGeom prst="rect">
            <a:avLst/>
          </a:prstGeom>
        </p:spPr>
        <p:txBody>
          <a:bodyPr/>
          <a:lstStyle>
            <a:lvl1pPr marL="0" indent="0">
              <a:buNone/>
              <a:defRPr sz="1500" b="1" baseline="0">
                <a:solidFill>
                  <a:srgbClr val="EEF3FA"/>
                </a:solidFill>
              </a:defRPr>
            </a:lvl1pPr>
          </a:lstStyle>
          <a:p>
            <a:pPr lvl="0"/>
            <a:r>
              <a:rPr lang="fr-FR" dirty="0"/>
              <a:t>X</a:t>
            </a:r>
          </a:p>
        </p:txBody>
      </p:sp>
      <p:sp>
        <p:nvSpPr>
          <p:cNvPr id="358" name="Text Placeholder 13"/>
          <p:cNvSpPr>
            <a:spLocks noGrp="1"/>
          </p:cNvSpPr>
          <p:nvPr>
            <p:ph type="body" sz="quarter" idx="36" hasCustomPrompt="1"/>
          </p:nvPr>
        </p:nvSpPr>
        <p:spPr>
          <a:xfrm>
            <a:off x="3209112" y="2288819"/>
            <a:ext cx="3796496" cy="234554"/>
          </a:xfrm>
          <a:prstGeom prst="rect">
            <a:avLst/>
          </a:prstGeom>
        </p:spPr>
        <p:txBody>
          <a:bodyPr/>
          <a:lstStyle>
            <a:lvl1pPr marL="0" indent="0">
              <a:buNone/>
              <a:defRPr sz="1500" b="0" baseline="0">
                <a:solidFill>
                  <a:srgbClr val="363636"/>
                </a:solidFill>
              </a:defRPr>
            </a:lvl1pPr>
          </a:lstStyle>
          <a:p>
            <a:pPr lvl="0"/>
            <a:r>
              <a:rPr lang="fr-FR" dirty="0" err="1"/>
              <a:t>Example</a:t>
            </a:r>
            <a:r>
              <a:rPr lang="fr-FR" dirty="0"/>
              <a:t> of </a:t>
            </a:r>
            <a:r>
              <a:rPr lang="fr-FR" dirty="0" err="1"/>
              <a:t>title</a:t>
            </a:r>
            <a:r>
              <a:rPr lang="fr-FR" dirty="0"/>
              <a:t> 1 </a:t>
            </a:r>
            <a:r>
              <a:rPr lang="fr-FR" dirty="0" err="1"/>
              <a:t>example</a:t>
            </a:r>
            <a:endParaRPr lang="fr-FR" dirty="0"/>
          </a:p>
        </p:txBody>
      </p:sp>
      <p:sp>
        <p:nvSpPr>
          <p:cNvPr id="359" name="Text Placeholder 13"/>
          <p:cNvSpPr>
            <a:spLocks noGrp="1"/>
          </p:cNvSpPr>
          <p:nvPr>
            <p:ph type="body" sz="quarter" idx="37" hasCustomPrompt="1"/>
          </p:nvPr>
        </p:nvSpPr>
        <p:spPr>
          <a:xfrm>
            <a:off x="7005608" y="2286586"/>
            <a:ext cx="505536" cy="234554"/>
          </a:xfrm>
          <a:prstGeom prst="rect">
            <a:avLst/>
          </a:prstGeom>
        </p:spPr>
        <p:txBody>
          <a:bodyPr/>
          <a:lstStyle>
            <a:lvl1pPr marL="0" indent="0">
              <a:buNone/>
              <a:defRPr sz="1350" b="0" baseline="0">
                <a:solidFill>
                  <a:srgbClr val="024A84"/>
                </a:solidFill>
              </a:defRPr>
            </a:lvl1pPr>
          </a:lstStyle>
          <a:p>
            <a:pPr lvl="0"/>
            <a:r>
              <a:rPr lang="fr-FR" dirty="0" err="1"/>
              <a:t>p.X</a:t>
            </a:r>
            <a:endParaRPr lang="fr-FR" dirty="0"/>
          </a:p>
        </p:txBody>
      </p:sp>
      <p:cxnSp>
        <p:nvCxnSpPr>
          <p:cNvPr id="365" name="Straight Connector 364"/>
          <p:cNvCxnSpPr/>
          <p:nvPr userDrawn="1"/>
        </p:nvCxnSpPr>
        <p:spPr>
          <a:xfrm>
            <a:off x="3056711" y="2979291"/>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66" name="Straight Connector 365"/>
          <p:cNvCxnSpPr/>
          <p:nvPr userDrawn="1"/>
        </p:nvCxnSpPr>
        <p:spPr>
          <a:xfrm>
            <a:off x="2467791" y="2979291"/>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67" name="Text Placeholder 13"/>
          <p:cNvSpPr>
            <a:spLocks noGrp="1"/>
          </p:cNvSpPr>
          <p:nvPr>
            <p:ph type="body" sz="quarter" idx="38" hasCustomPrompt="1"/>
          </p:nvPr>
        </p:nvSpPr>
        <p:spPr>
          <a:xfrm>
            <a:off x="2467791" y="2720926"/>
            <a:ext cx="588918" cy="234554"/>
          </a:xfrm>
          <a:prstGeom prst="rect">
            <a:avLst/>
          </a:prstGeom>
        </p:spPr>
        <p:txBody>
          <a:bodyPr/>
          <a:lstStyle>
            <a:lvl1pPr marL="0" indent="0">
              <a:buNone/>
              <a:defRPr sz="1500" b="1" baseline="0">
                <a:solidFill>
                  <a:srgbClr val="EEF3FA"/>
                </a:solidFill>
              </a:defRPr>
            </a:lvl1pPr>
          </a:lstStyle>
          <a:p>
            <a:pPr lvl="0"/>
            <a:r>
              <a:rPr lang="fr-FR" dirty="0"/>
              <a:t>X</a:t>
            </a:r>
          </a:p>
        </p:txBody>
      </p:sp>
      <p:sp>
        <p:nvSpPr>
          <p:cNvPr id="368" name="Text Placeholder 13"/>
          <p:cNvSpPr>
            <a:spLocks noGrp="1"/>
          </p:cNvSpPr>
          <p:nvPr>
            <p:ph type="body" sz="quarter" idx="39" hasCustomPrompt="1"/>
          </p:nvPr>
        </p:nvSpPr>
        <p:spPr>
          <a:xfrm>
            <a:off x="3204757" y="2720926"/>
            <a:ext cx="3796496" cy="234554"/>
          </a:xfrm>
          <a:prstGeom prst="rect">
            <a:avLst/>
          </a:prstGeom>
        </p:spPr>
        <p:txBody>
          <a:bodyPr/>
          <a:lstStyle>
            <a:lvl1pPr marL="0" indent="0">
              <a:buNone/>
              <a:defRPr sz="1500" b="0" baseline="0">
                <a:solidFill>
                  <a:srgbClr val="363636"/>
                </a:solidFill>
              </a:defRPr>
            </a:lvl1pPr>
          </a:lstStyle>
          <a:p>
            <a:pPr lvl="0"/>
            <a:r>
              <a:rPr lang="fr-FR" dirty="0" err="1"/>
              <a:t>Example</a:t>
            </a:r>
            <a:r>
              <a:rPr lang="fr-FR" dirty="0"/>
              <a:t> of </a:t>
            </a:r>
            <a:r>
              <a:rPr lang="fr-FR" dirty="0" err="1"/>
              <a:t>title</a:t>
            </a:r>
            <a:r>
              <a:rPr lang="fr-FR" dirty="0"/>
              <a:t> 1 </a:t>
            </a:r>
            <a:r>
              <a:rPr lang="fr-FR" dirty="0" err="1"/>
              <a:t>example</a:t>
            </a:r>
            <a:endParaRPr lang="fr-FR" dirty="0"/>
          </a:p>
        </p:txBody>
      </p:sp>
      <p:sp>
        <p:nvSpPr>
          <p:cNvPr id="369" name="Text Placeholder 13"/>
          <p:cNvSpPr>
            <a:spLocks noGrp="1"/>
          </p:cNvSpPr>
          <p:nvPr>
            <p:ph type="body" sz="quarter" idx="40" hasCustomPrompt="1"/>
          </p:nvPr>
        </p:nvSpPr>
        <p:spPr>
          <a:xfrm>
            <a:off x="7001253" y="2718692"/>
            <a:ext cx="505536" cy="234554"/>
          </a:xfrm>
          <a:prstGeom prst="rect">
            <a:avLst/>
          </a:prstGeom>
        </p:spPr>
        <p:txBody>
          <a:bodyPr/>
          <a:lstStyle>
            <a:lvl1pPr marL="0" indent="0">
              <a:buNone/>
              <a:defRPr sz="1350" b="0" baseline="0">
                <a:solidFill>
                  <a:srgbClr val="024A84"/>
                </a:solidFill>
              </a:defRPr>
            </a:lvl1pPr>
          </a:lstStyle>
          <a:p>
            <a:pPr lvl="0"/>
            <a:r>
              <a:rPr lang="fr-FR" dirty="0" err="1"/>
              <a:t>p.X</a:t>
            </a:r>
            <a:endParaRPr lang="fr-FR" dirty="0"/>
          </a:p>
        </p:txBody>
      </p:sp>
      <p:cxnSp>
        <p:nvCxnSpPr>
          <p:cNvPr id="370" name="Straight Connector 369"/>
          <p:cNvCxnSpPr/>
          <p:nvPr userDrawn="1"/>
        </p:nvCxnSpPr>
        <p:spPr>
          <a:xfrm>
            <a:off x="3061067" y="3403274"/>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71" name="Straight Connector 370"/>
          <p:cNvCxnSpPr/>
          <p:nvPr userDrawn="1"/>
        </p:nvCxnSpPr>
        <p:spPr>
          <a:xfrm>
            <a:off x="2472147" y="3403274"/>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72" name="Text Placeholder 13"/>
          <p:cNvSpPr>
            <a:spLocks noGrp="1"/>
          </p:cNvSpPr>
          <p:nvPr>
            <p:ph type="body" sz="quarter" idx="41" hasCustomPrompt="1"/>
          </p:nvPr>
        </p:nvSpPr>
        <p:spPr>
          <a:xfrm>
            <a:off x="2472147" y="3144909"/>
            <a:ext cx="588918" cy="234554"/>
          </a:xfrm>
          <a:prstGeom prst="rect">
            <a:avLst/>
          </a:prstGeom>
        </p:spPr>
        <p:txBody>
          <a:bodyPr/>
          <a:lstStyle>
            <a:lvl1pPr marL="0" indent="0">
              <a:buNone/>
              <a:defRPr sz="1500" b="1" baseline="0">
                <a:solidFill>
                  <a:srgbClr val="EEF3FA"/>
                </a:solidFill>
              </a:defRPr>
            </a:lvl1pPr>
          </a:lstStyle>
          <a:p>
            <a:pPr lvl="0"/>
            <a:r>
              <a:rPr lang="fr-FR" dirty="0"/>
              <a:t>X</a:t>
            </a:r>
          </a:p>
        </p:txBody>
      </p:sp>
      <p:sp>
        <p:nvSpPr>
          <p:cNvPr id="373" name="Text Placeholder 13"/>
          <p:cNvSpPr>
            <a:spLocks noGrp="1"/>
          </p:cNvSpPr>
          <p:nvPr>
            <p:ph type="body" sz="quarter" idx="42" hasCustomPrompt="1"/>
          </p:nvPr>
        </p:nvSpPr>
        <p:spPr>
          <a:xfrm>
            <a:off x="3209113" y="3144909"/>
            <a:ext cx="3796496" cy="234554"/>
          </a:xfrm>
          <a:prstGeom prst="rect">
            <a:avLst/>
          </a:prstGeom>
        </p:spPr>
        <p:txBody>
          <a:bodyPr/>
          <a:lstStyle>
            <a:lvl1pPr marL="0" indent="0">
              <a:buNone/>
              <a:defRPr sz="1500" b="0" baseline="0">
                <a:solidFill>
                  <a:srgbClr val="363636"/>
                </a:solidFill>
              </a:defRPr>
            </a:lvl1pPr>
          </a:lstStyle>
          <a:p>
            <a:pPr lvl="0"/>
            <a:r>
              <a:rPr lang="fr-FR" dirty="0" err="1"/>
              <a:t>Example</a:t>
            </a:r>
            <a:r>
              <a:rPr lang="fr-FR" dirty="0"/>
              <a:t> of </a:t>
            </a:r>
            <a:r>
              <a:rPr lang="fr-FR" dirty="0" err="1"/>
              <a:t>title</a:t>
            </a:r>
            <a:r>
              <a:rPr lang="fr-FR" dirty="0"/>
              <a:t> 1 </a:t>
            </a:r>
            <a:r>
              <a:rPr lang="fr-FR" dirty="0" err="1"/>
              <a:t>example</a:t>
            </a:r>
            <a:endParaRPr lang="fr-FR" dirty="0"/>
          </a:p>
        </p:txBody>
      </p:sp>
      <p:sp>
        <p:nvSpPr>
          <p:cNvPr id="374" name="Text Placeholder 13"/>
          <p:cNvSpPr>
            <a:spLocks noGrp="1"/>
          </p:cNvSpPr>
          <p:nvPr>
            <p:ph type="body" sz="quarter" idx="43" hasCustomPrompt="1"/>
          </p:nvPr>
        </p:nvSpPr>
        <p:spPr>
          <a:xfrm>
            <a:off x="7005609" y="3142675"/>
            <a:ext cx="505536" cy="234554"/>
          </a:xfrm>
          <a:prstGeom prst="rect">
            <a:avLst/>
          </a:prstGeom>
        </p:spPr>
        <p:txBody>
          <a:bodyPr/>
          <a:lstStyle>
            <a:lvl1pPr marL="0" indent="0">
              <a:buNone/>
              <a:defRPr sz="1350" b="0" baseline="0">
                <a:solidFill>
                  <a:srgbClr val="024A84"/>
                </a:solidFill>
              </a:defRPr>
            </a:lvl1pPr>
          </a:lstStyle>
          <a:p>
            <a:pPr lvl="0"/>
            <a:r>
              <a:rPr lang="fr-FR" dirty="0" err="1"/>
              <a:t>p.X</a:t>
            </a:r>
            <a:endParaRPr lang="fr-FR" dirty="0"/>
          </a:p>
        </p:txBody>
      </p:sp>
      <p:cxnSp>
        <p:nvCxnSpPr>
          <p:cNvPr id="375" name="Straight Connector 374"/>
          <p:cNvCxnSpPr/>
          <p:nvPr userDrawn="1"/>
        </p:nvCxnSpPr>
        <p:spPr>
          <a:xfrm>
            <a:off x="3065418" y="1281306"/>
            <a:ext cx="4450079" cy="0"/>
          </a:xfrm>
          <a:prstGeom prst="line">
            <a:avLst/>
          </a:prstGeom>
          <a:ln>
            <a:solidFill>
              <a:srgbClr val="0077D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76" name="Straight Connector 375"/>
          <p:cNvCxnSpPr/>
          <p:nvPr userDrawn="1"/>
        </p:nvCxnSpPr>
        <p:spPr>
          <a:xfrm>
            <a:off x="2476498" y="1281306"/>
            <a:ext cx="588918" cy="0"/>
          </a:xfrm>
          <a:prstGeom prst="line">
            <a:avLst/>
          </a:prstGeom>
          <a:ln>
            <a:solidFill>
              <a:srgbClr val="EEF3FA"/>
            </a:solidFill>
            <a:prstDash val="sysDot"/>
          </a:ln>
          <a:effectLst/>
        </p:spPr>
        <p:style>
          <a:lnRef idx="2">
            <a:schemeClr val="accent1"/>
          </a:lnRef>
          <a:fillRef idx="0">
            <a:schemeClr val="accent1"/>
          </a:fillRef>
          <a:effectRef idx="1">
            <a:schemeClr val="accent1"/>
          </a:effectRef>
          <a:fontRef idx="minor">
            <a:schemeClr val="tx1"/>
          </a:fontRef>
        </p:style>
      </p:cxnSp>
      <p:sp>
        <p:nvSpPr>
          <p:cNvPr id="377" name="Text Placeholder 13"/>
          <p:cNvSpPr>
            <a:spLocks noGrp="1"/>
          </p:cNvSpPr>
          <p:nvPr>
            <p:ph type="body" sz="quarter" idx="44" hasCustomPrompt="1"/>
          </p:nvPr>
        </p:nvSpPr>
        <p:spPr>
          <a:xfrm>
            <a:off x="2476498" y="1022941"/>
            <a:ext cx="588918" cy="234554"/>
          </a:xfrm>
          <a:prstGeom prst="rect">
            <a:avLst/>
          </a:prstGeom>
        </p:spPr>
        <p:txBody>
          <a:bodyPr/>
          <a:lstStyle>
            <a:lvl1pPr marL="0" indent="0">
              <a:buNone/>
              <a:defRPr sz="1500" b="1" baseline="0">
                <a:solidFill>
                  <a:srgbClr val="EEF3FA"/>
                </a:solidFill>
              </a:defRPr>
            </a:lvl1pPr>
          </a:lstStyle>
          <a:p>
            <a:pPr lvl="0"/>
            <a:r>
              <a:rPr lang="fr-FR" dirty="0"/>
              <a:t>X</a:t>
            </a:r>
          </a:p>
        </p:txBody>
      </p:sp>
      <p:sp>
        <p:nvSpPr>
          <p:cNvPr id="378" name="Text Placeholder 13"/>
          <p:cNvSpPr>
            <a:spLocks noGrp="1"/>
          </p:cNvSpPr>
          <p:nvPr>
            <p:ph type="body" sz="quarter" idx="45" hasCustomPrompt="1"/>
          </p:nvPr>
        </p:nvSpPr>
        <p:spPr>
          <a:xfrm>
            <a:off x="3213463" y="1022941"/>
            <a:ext cx="3796496" cy="234554"/>
          </a:xfrm>
          <a:prstGeom prst="rect">
            <a:avLst/>
          </a:prstGeom>
        </p:spPr>
        <p:txBody>
          <a:bodyPr/>
          <a:lstStyle>
            <a:lvl1pPr marL="0" indent="0">
              <a:buNone/>
              <a:defRPr sz="1500" b="0" baseline="0">
                <a:solidFill>
                  <a:srgbClr val="363636"/>
                </a:solidFill>
              </a:defRPr>
            </a:lvl1pPr>
          </a:lstStyle>
          <a:p>
            <a:pPr lvl="0"/>
            <a:r>
              <a:rPr lang="fr-FR" dirty="0" err="1"/>
              <a:t>Example</a:t>
            </a:r>
            <a:r>
              <a:rPr lang="fr-FR" dirty="0"/>
              <a:t> of </a:t>
            </a:r>
            <a:r>
              <a:rPr lang="fr-FR" dirty="0" err="1"/>
              <a:t>title</a:t>
            </a:r>
            <a:r>
              <a:rPr lang="fr-FR" dirty="0"/>
              <a:t> 1 </a:t>
            </a:r>
            <a:r>
              <a:rPr lang="fr-FR" dirty="0" err="1"/>
              <a:t>example</a:t>
            </a:r>
            <a:endParaRPr lang="fr-FR" dirty="0"/>
          </a:p>
        </p:txBody>
      </p:sp>
      <p:sp>
        <p:nvSpPr>
          <p:cNvPr id="379" name="Text Placeholder 13"/>
          <p:cNvSpPr>
            <a:spLocks noGrp="1"/>
          </p:cNvSpPr>
          <p:nvPr>
            <p:ph type="body" sz="quarter" idx="46" hasCustomPrompt="1"/>
          </p:nvPr>
        </p:nvSpPr>
        <p:spPr>
          <a:xfrm>
            <a:off x="7009960" y="1020707"/>
            <a:ext cx="505536" cy="234554"/>
          </a:xfrm>
          <a:prstGeom prst="rect">
            <a:avLst/>
          </a:prstGeom>
        </p:spPr>
        <p:txBody>
          <a:bodyPr/>
          <a:lstStyle>
            <a:lvl1pPr marL="0" indent="0">
              <a:buNone/>
              <a:defRPr sz="1350" b="0" baseline="0">
                <a:solidFill>
                  <a:srgbClr val="024A84"/>
                </a:solidFill>
              </a:defRPr>
            </a:lvl1pPr>
          </a:lstStyle>
          <a:p>
            <a:pPr lvl="0"/>
            <a:r>
              <a:rPr lang="fr-FR" dirty="0" err="1"/>
              <a:t>p.X</a:t>
            </a:r>
            <a:endParaRPr lang="fr-FR" dirty="0"/>
          </a:p>
        </p:txBody>
      </p:sp>
      <p:pic>
        <p:nvPicPr>
          <p:cNvPr id="38" name="Picture 3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53" y="65906"/>
            <a:ext cx="1302403" cy="913835"/>
          </a:xfrm>
          <a:prstGeom prst="rect">
            <a:avLst/>
          </a:prstGeom>
        </p:spPr>
      </p:pic>
    </p:spTree>
    <p:extLst>
      <p:ext uri="{BB962C8B-B14F-4D97-AF65-F5344CB8AC3E}">
        <p14:creationId xmlns:p14="http://schemas.microsoft.com/office/powerpoint/2010/main" val="30107320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ENERAL MASTER SLIDE Content Slide 1">
    <p:spTree>
      <p:nvGrpSpPr>
        <p:cNvPr id="1" name=""/>
        <p:cNvGrpSpPr/>
        <p:nvPr/>
      </p:nvGrpSpPr>
      <p:grpSpPr>
        <a:xfrm>
          <a:off x="0" y="0"/>
          <a:ext cx="0" cy="0"/>
          <a:chOff x="0" y="0"/>
          <a:chExt cx="0" cy="0"/>
        </a:xfrm>
      </p:grpSpPr>
      <p:sp>
        <p:nvSpPr>
          <p:cNvPr id="6" name="Rectangle 5"/>
          <p:cNvSpPr/>
          <p:nvPr userDrawn="1"/>
        </p:nvSpPr>
        <p:spPr>
          <a:xfrm>
            <a:off x="-799" y="1"/>
            <a:ext cx="9143998" cy="519158"/>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baseline="-25000" dirty="0">
              <a:ln>
                <a:solidFill>
                  <a:srgbClr val="363636"/>
                </a:solidFill>
              </a:ln>
              <a:solidFill>
                <a:prstClr val="black"/>
              </a:solidFill>
            </a:endParaRPr>
          </a:p>
        </p:txBody>
      </p:sp>
      <p:sp>
        <p:nvSpPr>
          <p:cNvPr id="25" name="TextBox 24"/>
          <p:cNvSpPr txBox="1"/>
          <p:nvPr userDrawn="1"/>
        </p:nvSpPr>
        <p:spPr>
          <a:xfrm>
            <a:off x="8701932" y="4914000"/>
            <a:ext cx="215268" cy="225543"/>
          </a:xfrm>
          <a:prstGeom prst="rect">
            <a:avLst/>
          </a:prstGeom>
          <a:noFill/>
        </p:spPr>
        <p:txBody>
          <a:bodyPr wrap="square" lIns="0" tIns="0" rIns="0" bIns="0" rtlCol="0" anchor="ctr" anchorCtr="0">
            <a:noAutofit/>
          </a:bodyPr>
          <a:lstStyle/>
          <a:p>
            <a:pPr algn="r" defTabSz="342900"/>
            <a:endParaRPr lang="en-US" sz="675" dirty="0">
              <a:solidFill>
                <a:srgbClr val="C5192D"/>
              </a:solidFill>
            </a:endParaRPr>
          </a:p>
        </p:txBody>
      </p:sp>
      <p:sp>
        <p:nvSpPr>
          <p:cNvPr id="8" name="Title 1"/>
          <p:cNvSpPr>
            <a:spLocks noGrp="1"/>
          </p:cNvSpPr>
          <p:nvPr>
            <p:ph type="ctrTitle" hasCustomPrompt="1"/>
          </p:nvPr>
        </p:nvSpPr>
        <p:spPr>
          <a:xfrm>
            <a:off x="358777" y="96000"/>
            <a:ext cx="8333503" cy="319300"/>
          </a:xfrm>
          <a:prstGeom prst="rect">
            <a:avLst/>
          </a:prstGeom>
        </p:spPr>
        <p:txBody>
          <a:bodyPr lIns="0" tIns="0" rIns="0" bIns="0"/>
          <a:lstStyle>
            <a:lvl1pPr algn="l">
              <a:lnSpc>
                <a:spcPts val="2775"/>
              </a:lnSpc>
              <a:defRPr sz="2400" baseline="0">
                <a:solidFill>
                  <a:schemeClr val="bg1"/>
                </a:solidFill>
              </a:defRPr>
            </a:lvl1pPr>
          </a:lstStyle>
          <a:p>
            <a:r>
              <a:rPr lang="en-GB" dirty="0"/>
              <a:t>Insert title</a:t>
            </a:r>
            <a:endParaRPr lang="en-US" dirty="0"/>
          </a:p>
        </p:txBody>
      </p:sp>
      <p:sp>
        <p:nvSpPr>
          <p:cNvPr id="7" name="Text Placeholder 2"/>
          <p:cNvSpPr>
            <a:spLocks noGrp="1"/>
          </p:cNvSpPr>
          <p:nvPr>
            <p:ph type="body" sz="quarter" idx="17"/>
          </p:nvPr>
        </p:nvSpPr>
        <p:spPr>
          <a:xfrm>
            <a:off x="358775" y="733509"/>
            <a:ext cx="8343156" cy="3813490"/>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350" b="1">
                <a:solidFill>
                  <a:srgbClr val="024A84"/>
                </a:solidFill>
              </a:defRPr>
            </a:lvl1pPr>
            <a:lvl2pPr marL="0" indent="0" algn="l">
              <a:buClr>
                <a:srgbClr val="024A84"/>
              </a:buClr>
              <a:buFont typeface="Arial" panose="020B0604020202020204" pitchFamily="34" charset="0"/>
              <a:buNone/>
              <a:defRPr sz="1050" b="1">
                <a:solidFill>
                  <a:schemeClr val="tx1">
                    <a:lumMod val="95000"/>
                    <a:lumOff val="5000"/>
                  </a:schemeClr>
                </a:solidFill>
              </a:defRPr>
            </a:lvl2pPr>
            <a:lvl3pPr marL="0" indent="0" algn="l">
              <a:buClr>
                <a:srgbClr val="024A84"/>
              </a:buClr>
              <a:buFont typeface="Arial" panose="020B0604020202020204" pitchFamily="34" charset="0"/>
              <a:buNone/>
              <a:defRPr sz="900"/>
            </a:lvl3pPr>
            <a:lvl4pPr marL="1200150" indent="-171450" algn="just">
              <a:buClr>
                <a:srgbClr val="024A84"/>
              </a:buClr>
              <a:buFont typeface="Arial" panose="020B0604020202020204" pitchFamily="34" charset="0"/>
              <a:buChar char="•"/>
              <a:defRPr sz="825"/>
            </a:lvl4pPr>
            <a:lvl5pPr marL="1543050" indent="-171450" algn="just">
              <a:buClr>
                <a:srgbClr val="024A84"/>
              </a:buClr>
              <a:buFont typeface="Arial" panose="020B0604020202020204" pitchFamily="34" charset="0"/>
              <a:buChar char="•"/>
              <a:defRPr sz="750"/>
            </a:lvl5pPr>
          </a:lstStyle>
          <a:p>
            <a:pPr lvl="0"/>
            <a:r>
              <a:rPr lang="en-US" dirty="0"/>
              <a:t>Edit Master text styles</a:t>
            </a:r>
          </a:p>
          <a:p>
            <a:pPr lvl="1"/>
            <a:r>
              <a:rPr lang="en-US" dirty="0"/>
              <a:t>Second level</a:t>
            </a:r>
          </a:p>
          <a:p>
            <a:pPr lvl="2"/>
            <a:r>
              <a:rPr lang="en-US" dirty="0"/>
              <a:t>Third level</a:t>
            </a:r>
          </a:p>
          <a:p>
            <a:pPr lvl="2"/>
            <a:endParaRPr lang="en-US" dirty="0"/>
          </a:p>
        </p:txBody>
      </p:sp>
    </p:spTree>
    <p:extLst>
      <p:ext uri="{BB962C8B-B14F-4D97-AF65-F5344CB8AC3E}">
        <p14:creationId xmlns:p14="http://schemas.microsoft.com/office/powerpoint/2010/main" val="2848123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ENERAL MASTER SLIDE Content Slide 2">
    <p:spTree>
      <p:nvGrpSpPr>
        <p:cNvPr id="1" name=""/>
        <p:cNvGrpSpPr/>
        <p:nvPr/>
      </p:nvGrpSpPr>
      <p:grpSpPr>
        <a:xfrm>
          <a:off x="0" y="0"/>
          <a:ext cx="0" cy="0"/>
          <a:chOff x="0" y="0"/>
          <a:chExt cx="0" cy="0"/>
        </a:xfrm>
      </p:grpSpPr>
      <p:sp>
        <p:nvSpPr>
          <p:cNvPr id="8" name="Rectangle 7"/>
          <p:cNvSpPr/>
          <p:nvPr userDrawn="1"/>
        </p:nvSpPr>
        <p:spPr>
          <a:xfrm>
            <a:off x="-799" y="1"/>
            <a:ext cx="9143998" cy="519158"/>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baseline="-25000" dirty="0">
              <a:ln>
                <a:solidFill>
                  <a:srgbClr val="363636"/>
                </a:solidFill>
              </a:ln>
              <a:solidFill>
                <a:prstClr val="black"/>
              </a:solidFill>
            </a:endParaRPr>
          </a:p>
        </p:txBody>
      </p:sp>
      <p:sp>
        <p:nvSpPr>
          <p:cNvPr id="25" name="TextBox 24"/>
          <p:cNvSpPr txBox="1"/>
          <p:nvPr userDrawn="1"/>
        </p:nvSpPr>
        <p:spPr>
          <a:xfrm>
            <a:off x="8701932" y="4914000"/>
            <a:ext cx="215268" cy="225543"/>
          </a:xfrm>
          <a:prstGeom prst="rect">
            <a:avLst/>
          </a:prstGeom>
          <a:noFill/>
        </p:spPr>
        <p:txBody>
          <a:bodyPr wrap="square" lIns="0" tIns="0" rIns="0" bIns="0" rtlCol="0" anchor="ctr" anchorCtr="0">
            <a:noAutofit/>
          </a:bodyPr>
          <a:lstStyle/>
          <a:p>
            <a:pPr algn="r" defTabSz="342900"/>
            <a:endParaRPr lang="en-US" sz="675" dirty="0">
              <a:solidFill>
                <a:srgbClr val="C5192D"/>
              </a:solidFill>
            </a:endParaRPr>
          </a:p>
        </p:txBody>
      </p:sp>
      <p:sp>
        <p:nvSpPr>
          <p:cNvPr id="18" name="Picture Placeholder 7"/>
          <p:cNvSpPr>
            <a:spLocks noGrp="1"/>
          </p:cNvSpPr>
          <p:nvPr>
            <p:ph type="pic" sz="quarter" idx="15" hasCustomPrompt="1"/>
          </p:nvPr>
        </p:nvSpPr>
        <p:spPr>
          <a:xfrm>
            <a:off x="4847799" y="733507"/>
            <a:ext cx="3854135" cy="3813281"/>
          </a:xfrm>
          <a:prstGeom prst="rect">
            <a:avLst/>
          </a:prstGeom>
          <a:solidFill>
            <a:schemeClr val="bg1"/>
          </a:solidFill>
        </p:spPr>
        <p:txBody>
          <a:bodyPr vert="horz" lIns="0" tIns="720000" rIns="0" bIns="0" anchor="t" anchorCtr="0"/>
          <a:lstStyle>
            <a:lvl1pPr marL="0" indent="0" algn="ctr">
              <a:buFontTx/>
              <a:buNone/>
              <a:defRPr baseline="0"/>
            </a:lvl1pPr>
          </a:lstStyle>
          <a:p>
            <a:r>
              <a:rPr lang="en-US" dirty="0"/>
              <a:t>Click icon or drag image to insert picture</a:t>
            </a:r>
          </a:p>
        </p:txBody>
      </p:sp>
      <p:sp>
        <p:nvSpPr>
          <p:cNvPr id="12" name="Title 1"/>
          <p:cNvSpPr>
            <a:spLocks noGrp="1"/>
          </p:cNvSpPr>
          <p:nvPr>
            <p:ph type="ctrTitle" hasCustomPrompt="1"/>
          </p:nvPr>
        </p:nvSpPr>
        <p:spPr>
          <a:xfrm>
            <a:off x="358775" y="96000"/>
            <a:ext cx="8343156" cy="319300"/>
          </a:xfrm>
          <a:prstGeom prst="rect">
            <a:avLst/>
          </a:prstGeom>
        </p:spPr>
        <p:txBody>
          <a:bodyPr lIns="0" tIns="0" rIns="0" bIns="0"/>
          <a:lstStyle>
            <a:lvl1pPr algn="l">
              <a:lnSpc>
                <a:spcPts val="2775"/>
              </a:lnSpc>
              <a:defRPr sz="2400">
                <a:solidFill>
                  <a:schemeClr val="bg1"/>
                </a:solidFill>
              </a:defRPr>
            </a:lvl1pPr>
          </a:lstStyle>
          <a:p>
            <a:r>
              <a:rPr lang="en-GB" dirty="0"/>
              <a:t>Insert title</a:t>
            </a:r>
            <a:endParaRPr lang="en-US" dirty="0"/>
          </a:p>
        </p:txBody>
      </p:sp>
      <p:sp>
        <p:nvSpPr>
          <p:cNvPr id="7" name="Text Placeholder 2"/>
          <p:cNvSpPr>
            <a:spLocks noGrp="1"/>
          </p:cNvSpPr>
          <p:nvPr>
            <p:ph type="body" sz="quarter" idx="16"/>
          </p:nvPr>
        </p:nvSpPr>
        <p:spPr>
          <a:xfrm>
            <a:off x="358775" y="733509"/>
            <a:ext cx="4046538" cy="3813490"/>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350" b="1">
                <a:solidFill>
                  <a:srgbClr val="024A84"/>
                </a:solidFill>
              </a:defRPr>
            </a:lvl1pPr>
            <a:lvl2pPr marL="0" indent="0" algn="l">
              <a:buClr>
                <a:srgbClr val="024A84"/>
              </a:buClr>
              <a:buFont typeface="Arial" panose="020B0604020202020204" pitchFamily="34" charset="0"/>
              <a:buNone/>
              <a:defRPr sz="1050" b="1">
                <a:solidFill>
                  <a:schemeClr val="tx1">
                    <a:lumMod val="95000"/>
                    <a:lumOff val="5000"/>
                  </a:schemeClr>
                </a:solidFill>
              </a:defRPr>
            </a:lvl2pPr>
            <a:lvl3pPr marL="0" indent="0" algn="l">
              <a:buClr>
                <a:srgbClr val="024A84"/>
              </a:buClr>
              <a:buFont typeface="Arial" panose="020B0604020202020204" pitchFamily="34" charset="0"/>
              <a:buNone/>
              <a:defRPr sz="900"/>
            </a:lvl3pPr>
            <a:lvl4pPr marL="1200150" indent="-171450" algn="just">
              <a:buClr>
                <a:srgbClr val="024A84"/>
              </a:buClr>
              <a:buFont typeface="Arial" panose="020B0604020202020204" pitchFamily="34" charset="0"/>
              <a:buChar char="•"/>
              <a:defRPr sz="825"/>
            </a:lvl4pPr>
            <a:lvl5pPr marL="1543050" indent="-171450" algn="just">
              <a:buClr>
                <a:srgbClr val="024A84"/>
              </a:buClr>
              <a:buFont typeface="Arial" panose="020B0604020202020204" pitchFamily="34" charset="0"/>
              <a:buChar char="•"/>
              <a:defRPr sz="750"/>
            </a:lvl5pPr>
          </a:lstStyle>
          <a:p>
            <a:pPr lvl="0"/>
            <a:r>
              <a:rPr lang="en-US" dirty="0"/>
              <a:t>Edit Master text styles</a:t>
            </a:r>
          </a:p>
          <a:p>
            <a:pPr lvl="1"/>
            <a:r>
              <a:rPr lang="en-US" dirty="0"/>
              <a:t>Second level</a:t>
            </a:r>
          </a:p>
          <a:p>
            <a:pPr lvl="2"/>
            <a:r>
              <a:rPr lang="en-US" dirty="0"/>
              <a:t>Third level</a:t>
            </a:r>
          </a:p>
          <a:p>
            <a:pPr lvl="2"/>
            <a:endParaRPr lang="en-US" dirty="0"/>
          </a:p>
        </p:txBody>
      </p:sp>
    </p:spTree>
    <p:extLst>
      <p:ext uri="{BB962C8B-B14F-4D97-AF65-F5344CB8AC3E}">
        <p14:creationId xmlns:p14="http://schemas.microsoft.com/office/powerpoint/2010/main" val="12491632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ENERAL MASTER SLIDE Content Slide 3">
    <p:spTree>
      <p:nvGrpSpPr>
        <p:cNvPr id="1" name=""/>
        <p:cNvGrpSpPr/>
        <p:nvPr/>
      </p:nvGrpSpPr>
      <p:grpSpPr>
        <a:xfrm>
          <a:off x="0" y="0"/>
          <a:ext cx="0" cy="0"/>
          <a:chOff x="0" y="0"/>
          <a:chExt cx="0" cy="0"/>
        </a:xfrm>
      </p:grpSpPr>
      <p:sp>
        <p:nvSpPr>
          <p:cNvPr id="9" name="Rectangle 8"/>
          <p:cNvSpPr/>
          <p:nvPr userDrawn="1"/>
        </p:nvSpPr>
        <p:spPr>
          <a:xfrm>
            <a:off x="-799" y="1"/>
            <a:ext cx="9143998" cy="519158"/>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baseline="-25000" dirty="0">
              <a:ln>
                <a:solidFill>
                  <a:srgbClr val="363636"/>
                </a:solidFill>
              </a:ln>
              <a:solidFill>
                <a:prstClr val="black"/>
              </a:solidFill>
            </a:endParaRPr>
          </a:p>
        </p:txBody>
      </p:sp>
      <p:sp>
        <p:nvSpPr>
          <p:cNvPr id="25" name="TextBox 24"/>
          <p:cNvSpPr txBox="1"/>
          <p:nvPr userDrawn="1"/>
        </p:nvSpPr>
        <p:spPr>
          <a:xfrm>
            <a:off x="8701932" y="4914000"/>
            <a:ext cx="215268" cy="225543"/>
          </a:xfrm>
          <a:prstGeom prst="rect">
            <a:avLst/>
          </a:prstGeom>
          <a:noFill/>
        </p:spPr>
        <p:txBody>
          <a:bodyPr wrap="square" lIns="0" tIns="0" rIns="0" bIns="0" rtlCol="0" anchor="ctr" anchorCtr="0">
            <a:noAutofit/>
          </a:bodyPr>
          <a:lstStyle/>
          <a:p>
            <a:pPr algn="r" defTabSz="342900"/>
            <a:endParaRPr lang="en-US" sz="675" dirty="0">
              <a:solidFill>
                <a:srgbClr val="C5192D"/>
              </a:solidFill>
            </a:endParaRPr>
          </a:p>
        </p:txBody>
      </p:sp>
      <p:sp>
        <p:nvSpPr>
          <p:cNvPr id="7" name="Picture Placeholder 7"/>
          <p:cNvSpPr>
            <a:spLocks noGrp="1"/>
          </p:cNvSpPr>
          <p:nvPr>
            <p:ph type="pic" sz="quarter" idx="17" hasCustomPrompt="1"/>
          </p:nvPr>
        </p:nvSpPr>
        <p:spPr>
          <a:xfrm>
            <a:off x="5168157" y="733508"/>
            <a:ext cx="3533776" cy="1730466"/>
          </a:xfrm>
          <a:prstGeom prst="rect">
            <a:avLst/>
          </a:prstGeom>
          <a:solidFill>
            <a:schemeClr val="bg1">
              <a:lumMod val="95000"/>
            </a:schemeClr>
          </a:solidFill>
        </p:spPr>
        <p:txBody>
          <a:bodyPr vert="horz" lIns="0" tIns="720000" rIns="0" bIns="0" anchor="t" anchorCtr="0"/>
          <a:lstStyle>
            <a:lvl1pPr marL="0" indent="0" algn="ctr">
              <a:buFontTx/>
              <a:buNone/>
              <a:defRPr sz="1200" baseline="0"/>
            </a:lvl1pPr>
          </a:lstStyle>
          <a:p>
            <a:r>
              <a:rPr lang="en-US" dirty="0"/>
              <a:t>Click icon or drag image to insert picture</a:t>
            </a:r>
          </a:p>
        </p:txBody>
      </p:sp>
      <p:sp>
        <p:nvSpPr>
          <p:cNvPr id="8" name="Picture Placeholder 7"/>
          <p:cNvSpPr>
            <a:spLocks noGrp="1"/>
          </p:cNvSpPr>
          <p:nvPr>
            <p:ph type="pic" sz="quarter" idx="18" hasCustomPrompt="1"/>
          </p:nvPr>
        </p:nvSpPr>
        <p:spPr>
          <a:xfrm>
            <a:off x="5179269" y="2816531"/>
            <a:ext cx="3533776" cy="1730466"/>
          </a:xfrm>
          <a:prstGeom prst="rect">
            <a:avLst/>
          </a:prstGeom>
          <a:solidFill>
            <a:schemeClr val="bg1">
              <a:lumMod val="95000"/>
            </a:schemeClr>
          </a:solidFill>
        </p:spPr>
        <p:txBody>
          <a:bodyPr vert="horz" lIns="0" tIns="720000" rIns="0" bIns="0" anchor="t" anchorCtr="0"/>
          <a:lstStyle>
            <a:lvl1pPr marL="0" indent="0" algn="ctr">
              <a:buFontTx/>
              <a:buNone/>
              <a:defRPr sz="1200" baseline="0"/>
            </a:lvl1pPr>
          </a:lstStyle>
          <a:p>
            <a:r>
              <a:rPr lang="en-US" dirty="0"/>
              <a:t>Click icon or drag image to insert picture</a:t>
            </a:r>
          </a:p>
        </p:txBody>
      </p:sp>
      <p:sp>
        <p:nvSpPr>
          <p:cNvPr id="13" name="Title 1"/>
          <p:cNvSpPr>
            <a:spLocks noGrp="1"/>
          </p:cNvSpPr>
          <p:nvPr>
            <p:ph type="ctrTitle" hasCustomPrompt="1"/>
          </p:nvPr>
        </p:nvSpPr>
        <p:spPr>
          <a:xfrm>
            <a:off x="358775" y="96000"/>
            <a:ext cx="8343156" cy="319300"/>
          </a:xfrm>
          <a:prstGeom prst="rect">
            <a:avLst/>
          </a:prstGeom>
        </p:spPr>
        <p:txBody>
          <a:bodyPr lIns="0" tIns="0" rIns="0" bIns="0"/>
          <a:lstStyle>
            <a:lvl1pPr algn="l">
              <a:lnSpc>
                <a:spcPts val="2775"/>
              </a:lnSpc>
              <a:defRPr sz="2400">
                <a:solidFill>
                  <a:schemeClr val="bg1"/>
                </a:solidFill>
              </a:defRPr>
            </a:lvl1pPr>
          </a:lstStyle>
          <a:p>
            <a:r>
              <a:rPr lang="en-GB" dirty="0"/>
              <a:t>Insert title</a:t>
            </a:r>
            <a:endParaRPr lang="en-US" dirty="0"/>
          </a:p>
        </p:txBody>
      </p:sp>
      <p:sp>
        <p:nvSpPr>
          <p:cNvPr id="14" name="Text Placeholder 2"/>
          <p:cNvSpPr>
            <a:spLocks noGrp="1"/>
          </p:cNvSpPr>
          <p:nvPr>
            <p:ph type="body" sz="quarter" idx="16"/>
          </p:nvPr>
        </p:nvSpPr>
        <p:spPr>
          <a:xfrm>
            <a:off x="358775" y="733509"/>
            <a:ext cx="4046538" cy="3813490"/>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350" b="1">
                <a:solidFill>
                  <a:srgbClr val="024A84"/>
                </a:solidFill>
              </a:defRPr>
            </a:lvl1pPr>
            <a:lvl2pPr marL="0" indent="0" algn="l">
              <a:buClr>
                <a:srgbClr val="024A84"/>
              </a:buClr>
              <a:buFont typeface="Arial" panose="020B0604020202020204" pitchFamily="34" charset="0"/>
              <a:buNone/>
              <a:defRPr sz="1050" b="1">
                <a:solidFill>
                  <a:schemeClr val="tx1">
                    <a:lumMod val="95000"/>
                    <a:lumOff val="5000"/>
                  </a:schemeClr>
                </a:solidFill>
              </a:defRPr>
            </a:lvl2pPr>
            <a:lvl3pPr marL="0" indent="0" algn="l">
              <a:buClr>
                <a:srgbClr val="024A84"/>
              </a:buClr>
              <a:buFont typeface="Arial" panose="020B0604020202020204" pitchFamily="34" charset="0"/>
              <a:buNone/>
              <a:defRPr sz="900"/>
            </a:lvl3pPr>
            <a:lvl4pPr marL="1200150" indent="-171450" algn="just">
              <a:buClr>
                <a:srgbClr val="024A84"/>
              </a:buClr>
              <a:buFont typeface="Arial" panose="020B0604020202020204" pitchFamily="34" charset="0"/>
              <a:buChar char="•"/>
              <a:defRPr sz="825"/>
            </a:lvl4pPr>
            <a:lvl5pPr marL="1543050" indent="-171450" algn="just">
              <a:buClr>
                <a:srgbClr val="024A84"/>
              </a:buClr>
              <a:buFont typeface="Arial" panose="020B0604020202020204" pitchFamily="34" charset="0"/>
              <a:buChar char="•"/>
              <a:defRPr sz="750"/>
            </a:lvl5pPr>
          </a:lstStyle>
          <a:p>
            <a:pPr lvl="0"/>
            <a:r>
              <a:rPr lang="en-US" dirty="0"/>
              <a:t>Edit Master text styles</a:t>
            </a:r>
          </a:p>
          <a:p>
            <a:pPr lvl="1"/>
            <a:r>
              <a:rPr lang="en-US" dirty="0"/>
              <a:t>Second level</a:t>
            </a:r>
          </a:p>
          <a:p>
            <a:pPr lvl="2"/>
            <a:r>
              <a:rPr lang="en-US" dirty="0"/>
              <a:t>Third level</a:t>
            </a:r>
          </a:p>
          <a:p>
            <a:pPr lvl="2"/>
            <a:endParaRPr lang="en-US" dirty="0"/>
          </a:p>
        </p:txBody>
      </p:sp>
    </p:spTree>
    <p:extLst>
      <p:ext uri="{BB962C8B-B14F-4D97-AF65-F5344CB8AC3E}">
        <p14:creationId xmlns:p14="http://schemas.microsoft.com/office/powerpoint/2010/main" val="6516231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ENERAL MASTER SLIDE Content Slide 4">
    <p:spTree>
      <p:nvGrpSpPr>
        <p:cNvPr id="1" name=""/>
        <p:cNvGrpSpPr/>
        <p:nvPr/>
      </p:nvGrpSpPr>
      <p:grpSpPr>
        <a:xfrm>
          <a:off x="0" y="0"/>
          <a:ext cx="0" cy="0"/>
          <a:chOff x="0" y="0"/>
          <a:chExt cx="0" cy="0"/>
        </a:xfrm>
      </p:grpSpPr>
      <p:sp>
        <p:nvSpPr>
          <p:cNvPr id="10" name="Rectangle 9"/>
          <p:cNvSpPr/>
          <p:nvPr userDrawn="1"/>
        </p:nvSpPr>
        <p:spPr>
          <a:xfrm>
            <a:off x="-799" y="1"/>
            <a:ext cx="9143998" cy="519158"/>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baseline="-25000" dirty="0">
              <a:ln>
                <a:solidFill>
                  <a:srgbClr val="363636"/>
                </a:solidFill>
              </a:ln>
              <a:solidFill>
                <a:prstClr val="black"/>
              </a:solidFill>
            </a:endParaRPr>
          </a:p>
        </p:txBody>
      </p:sp>
      <p:sp>
        <p:nvSpPr>
          <p:cNvPr id="25" name="TextBox 24"/>
          <p:cNvSpPr txBox="1"/>
          <p:nvPr userDrawn="1"/>
        </p:nvSpPr>
        <p:spPr>
          <a:xfrm>
            <a:off x="8701932" y="4914000"/>
            <a:ext cx="215268" cy="225543"/>
          </a:xfrm>
          <a:prstGeom prst="rect">
            <a:avLst/>
          </a:prstGeom>
          <a:noFill/>
        </p:spPr>
        <p:txBody>
          <a:bodyPr wrap="square" lIns="0" tIns="0" rIns="0" bIns="0" rtlCol="0" anchor="ctr" anchorCtr="0">
            <a:noAutofit/>
          </a:bodyPr>
          <a:lstStyle/>
          <a:p>
            <a:pPr algn="r" defTabSz="342900"/>
            <a:endParaRPr lang="en-US" sz="675" dirty="0">
              <a:solidFill>
                <a:srgbClr val="C5192D"/>
              </a:solidFill>
            </a:endParaRPr>
          </a:p>
        </p:txBody>
      </p:sp>
      <p:sp>
        <p:nvSpPr>
          <p:cNvPr id="16" name="Picture Placeholder 7"/>
          <p:cNvSpPr>
            <a:spLocks noGrp="1"/>
          </p:cNvSpPr>
          <p:nvPr>
            <p:ph type="pic" sz="quarter" idx="21" hasCustomPrompt="1"/>
          </p:nvPr>
        </p:nvSpPr>
        <p:spPr>
          <a:xfrm>
            <a:off x="3887268" y="2633870"/>
            <a:ext cx="2314749" cy="1423781"/>
          </a:xfrm>
          <a:prstGeom prst="rect">
            <a:avLst/>
          </a:prstGeom>
          <a:solidFill>
            <a:schemeClr val="bg1">
              <a:lumMod val="95000"/>
            </a:schemeClr>
          </a:solidFill>
        </p:spPr>
        <p:txBody>
          <a:bodyPr vert="horz" lIns="0" tIns="720000" rIns="0" bIns="0" anchor="t" anchorCtr="0"/>
          <a:lstStyle>
            <a:lvl1pPr marL="0" indent="0" algn="ctr">
              <a:buFontTx/>
              <a:buNone/>
              <a:defRPr sz="1200" baseline="0"/>
            </a:lvl1pPr>
          </a:lstStyle>
          <a:p>
            <a:r>
              <a:rPr lang="en-US" dirty="0"/>
              <a:t>Click icon or drag image to insert picture</a:t>
            </a:r>
          </a:p>
        </p:txBody>
      </p:sp>
      <p:sp>
        <p:nvSpPr>
          <p:cNvPr id="19" name="Picture Placeholder 7"/>
          <p:cNvSpPr>
            <a:spLocks noGrp="1"/>
          </p:cNvSpPr>
          <p:nvPr>
            <p:ph type="pic" sz="quarter" idx="22" hasCustomPrompt="1"/>
          </p:nvPr>
        </p:nvSpPr>
        <p:spPr>
          <a:xfrm>
            <a:off x="3887268" y="1068457"/>
            <a:ext cx="2314749" cy="1423781"/>
          </a:xfrm>
          <a:prstGeom prst="rect">
            <a:avLst/>
          </a:prstGeom>
          <a:solidFill>
            <a:schemeClr val="bg1">
              <a:lumMod val="95000"/>
            </a:schemeClr>
          </a:solidFill>
        </p:spPr>
        <p:txBody>
          <a:bodyPr vert="horz" lIns="0" tIns="720000" rIns="0" bIns="0" anchor="t" anchorCtr="0"/>
          <a:lstStyle>
            <a:lvl1pPr marL="0" indent="0" algn="ctr">
              <a:buFontTx/>
              <a:buNone/>
              <a:defRPr sz="1200" baseline="0"/>
            </a:lvl1pPr>
          </a:lstStyle>
          <a:p>
            <a:r>
              <a:rPr lang="en-US" dirty="0"/>
              <a:t>Click icon or drag image to insert picture</a:t>
            </a:r>
          </a:p>
        </p:txBody>
      </p:sp>
      <p:sp>
        <p:nvSpPr>
          <p:cNvPr id="20" name="Picture Placeholder 7"/>
          <p:cNvSpPr>
            <a:spLocks noGrp="1"/>
          </p:cNvSpPr>
          <p:nvPr>
            <p:ph type="pic" sz="quarter" idx="23" hasCustomPrompt="1"/>
          </p:nvPr>
        </p:nvSpPr>
        <p:spPr>
          <a:xfrm>
            <a:off x="6387183" y="1068457"/>
            <a:ext cx="2314749" cy="1423781"/>
          </a:xfrm>
          <a:prstGeom prst="rect">
            <a:avLst/>
          </a:prstGeom>
          <a:solidFill>
            <a:schemeClr val="bg1">
              <a:lumMod val="95000"/>
            </a:schemeClr>
          </a:solidFill>
        </p:spPr>
        <p:txBody>
          <a:bodyPr vert="horz" lIns="0" tIns="720000" rIns="0" bIns="0" anchor="t" anchorCtr="0"/>
          <a:lstStyle>
            <a:lvl1pPr marL="0" indent="0" algn="ctr">
              <a:buFontTx/>
              <a:buNone/>
              <a:defRPr sz="1200" baseline="0"/>
            </a:lvl1pPr>
          </a:lstStyle>
          <a:p>
            <a:r>
              <a:rPr lang="en-US" dirty="0"/>
              <a:t>Click icon or drag image to insert picture</a:t>
            </a:r>
          </a:p>
        </p:txBody>
      </p:sp>
      <p:sp>
        <p:nvSpPr>
          <p:cNvPr id="21" name="Picture Placeholder 7"/>
          <p:cNvSpPr>
            <a:spLocks noGrp="1"/>
          </p:cNvSpPr>
          <p:nvPr>
            <p:ph type="pic" sz="quarter" idx="24" hasCustomPrompt="1"/>
          </p:nvPr>
        </p:nvSpPr>
        <p:spPr>
          <a:xfrm>
            <a:off x="6387185" y="2633871"/>
            <a:ext cx="2314749" cy="1423781"/>
          </a:xfrm>
          <a:prstGeom prst="rect">
            <a:avLst/>
          </a:prstGeom>
          <a:solidFill>
            <a:schemeClr val="bg1">
              <a:lumMod val="95000"/>
            </a:schemeClr>
          </a:solidFill>
        </p:spPr>
        <p:txBody>
          <a:bodyPr vert="horz" lIns="0" tIns="720000" rIns="0" bIns="0" anchor="t" anchorCtr="0"/>
          <a:lstStyle>
            <a:lvl1pPr marL="0" indent="0" algn="ctr">
              <a:buFontTx/>
              <a:buNone/>
              <a:defRPr sz="1200" baseline="0"/>
            </a:lvl1pPr>
          </a:lstStyle>
          <a:p>
            <a:r>
              <a:rPr lang="en-US" dirty="0"/>
              <a:t>Click icon or drag image to insert picture</a:t>
            </a:r>
          </a:p>
        </p:txBody>
      </p:sp>
      <p:sp>
        <p:nvSpPr>
          <p:cNvPr id="17" name="Text Placeholder 2"/>
          <p:cNvSpPr>
            <a:spLocks noGrp="1"/>
          </p:cNvSpPr>
          <p:nvPr>
            <p:ph type="body" sz="quarter" idx="16"/>
          </p:nvPr>
        </p:nvSpPr>
        <p:spPr>
          <a:xfrm>
            <a:off x="358777" y="733509"/>
            <a:ext cx="3343325" cy="3813490"/>
          </a:xfrm>
          <a:prstGeom prst="rect">
            <a:avLst/>
          </a:prstGeom>
          <a:effectLst>
            <a:outerShdw blurRad="50800" dist="50800" dir="5400000" algn="ctr" rotWithShape="0">
              <a:schemeClr val="bg1"/>
            </a:outerShdw>
          </a:effectLst>
        </p:spPr>
        <p:txBody>
          <a:bodyPr/>
          <a:lstStyle>
            <a:lvl1pPr marL="0" indent="0" algn="l">
              <a:buClr>
                <a:srgbClr val="024A84"/>
              </a:buClr>
              <a:buFont typeface="Arial" panose="020B0604020202020204" pitchFamily="34" charset="0"/>
              <a:buNone/>
              <a:defRPr sz="1350" b="1">
                <a:solidFill>
                  <a:srgbClr val="024A84"/>
                </a:solidFill>
              </a:defRPr>
            </a:lvl1pPr>
            <a:lvl2pPr marL="0" indent="0" algn="l">
              <a:buClr>
                <a:srgbClr val="024A84"/>
              </a:buClr>
              <a:buFont typeface="Arial" panose="020B0604020202020204" pitchFamily="34" charset="0"/>
              <a:buNone/>
              <a:defRPr sz="1050" b="1">
                <a:solidFill>
                  <a:schemeClr val="tx1">
                    <a:lumMod val="95000"/>
                    <a:lumOff val="5000"/>
                  </a:schemeClr>
                </a:solidFill>
              </a:defRPr>
            </a:lvl2pPr>
            <a:lvl3pPr marL="0" indent="0" algn="l">
              <a:buClr>
                <a:srgbClr val="024A84"/>
              </a:buClr>
              <a:buFont typeface="Arial" panose="020B0604020202020204" pitchFamily="34" charset="0"/>
              <a:buNone/>
              <a:defRPr sz="900"/>
            </a:lvl3pPr>
            <a:lvl4pPr marL="1200150" indent="-171450" algn="just">
              <a:buClr>
                <a:srgbClr val="024A84"/>
              </a:buClr>
              <a:buFont typeface="Arial" panose="020B0604020202020204" pitchFamily="34" charset="0"/>
              <a:buChar char="•"/>
              <a:defRPr sz="825"/>
            </a:lvl4pPr>
            <a:lvl5pPr marL="1543050" indent="-171450" algn="just">
              <a:buClr>
                <a:srgbClr val="024A84"/>
              </a:buClr>
              <a:buFont typeface="Arial" panose="020B0604020202020204" pitchFamily="34" charset="0"/>
              <a:buChar char="•"/>
              <a:defRPr sz="750"/>
            </a:lvl5pPr>
          </a:lstStyle>
          <a:p>
            <a:pPr lvl="0"/>
            <a:r>
              <a:rPr lang="en-US" dirty="0"/>
              <a:t>Edit Master text styles</a:t>
            </a:r>
          </a:p>
          <a:p>
            <a:pPr lvl="1"/>
            <a:r>
              <a:rPr lang="en-US" dirty="0"/>
              <a:t>Second level</a:t>
            </a:r>
          </a:p>
          <a:p>
            <a:pPr lvl="2"/>
            <a:r>
              <a:rPr lang="en-US" dirty="0"/>
              <a:t>Third level</a:t>
            </a:r>
          </a:p>
          <a:p>
            <a:pPr lvl="2"/>
            <a:endParaRPr lang="en-US" dirty="0"/>
          </a:p>
          <a:p>
            <a:pPr lvl="2"/>
            <a:endParaRPr lang="en-US" dirty="0"/>
          </a:p>
          <a:p>
            <a:pPr lvl="2"/>
            <a:endParaRPr lang="en-US" dirty="0"/>
          </a:p>
        </p:txBody>
      </p:sp>
      <p:sp>
        <p:nvSpPr>
          <p:cNvPr id="22" name="Title 1"/>
          <p:cNvSpPr>
            <a:spLocks noGrp="1"/>
          </p:cNvSpPr>
          <p:nvPr>
            <p:ph type="ctrTitle" hasCustomPrompt="1"/>
          </p:nvPr>
        </p:nvSpPr>
        <p:spPr>
          <a:xfrm>
            <a:off x="358775" y="96000"/>
            <a:ext cx="8343156" cy="319300"/>
          </a:xfrm>
          <a:prstGeom prst="rect">
            <a:avLst/>
          </a:prstGeom>
        </p:spPr>
        <p:txBody>
          <a:bodyPr lIns="0" tIns="0" rIns="0" bIns="0"/>
          <a:lstStyle>
            <a:lvl1pPr algn="l">
              <a:lnSpc>
                <a:spcPts val="2775"/>
              </a:lnSpc>
              <a:defRPr sz="2400">
                <a:solidFill>
                  <a:schemeClr val="bg1"/>
                </a:solidFill>
              </a:defRPr>
            </a:lvl1pPr>
          </a:lstStyle>
          <a:p>
            <a:r>
              <a:rPr lang="en-GB" dirty="0"/>
              <a:t>Insert title</a:t>
            </a:r>
            <a:endParaRPr lang="en-US" dirty="0"/>
          </a:p>
        </p:txBody>
      </p:sp>
    </p:spTree>
    <p:extLst>
      <p:ext uri="{BB962C8B-B14F-4D97-AF65-F5344CB8AC3E}">
        <p14:creationId xmlns:p14="http://schemas.microsoft.com/office/powerpoint/2010/main" val="12595889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ENERAL MASTER SLIDED Content Slide 5">
    <p:spTree>
      <p:nvGrpSpPr>
        <p:cNvPr id="1" name=""/>
        <p:cNvGrpSpPr/>
        <p:nvPr/>
      </p:nvGrpSpPr>
      <p:grpSpPr>
        <a:xfrm>
          <a:off x="0" y="0"/>
          <a:ext cx="0" cy="0"/>
          <a:chOff x="0" y="0"/>
          <a:chExt cx="0" cy="0"/>
        </a:xfrm>
      </p:grpSpPr>
      <p:sp>
        <p:nvSpPr>
          <p:cNvPr id="12" name="Rectangle 11"/>
          <p:cNvSpPr/>
          <p:nvPr userDrawn="1"/>
        </p:nvSpPr>
        <p:spPr>
          <a:xfrm>
            <a:off x="-799" y="1"/>
            <a:ext cx="9143998" cy="519158"/>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baseline="-25000" dirty="0">
              <a:ln>
                <a:solidFill>
                  <a:srgbClr val="363636"/>
                </a:solidFill>
              </a:ln>
              <a:solidFill>
                <a:prstClr val="black"/>
              </a:solidFill>
            </a:endParaRPr>
          </a:p>
        </p:txBody>
      </p:sp>
      <p:sp>
        <p:nvSpPr>
          <p:cNvPr id="25" name="TextBox 24"/>
          <p:cNvSpPr txBox="1"/>
          <p:nvPr userDrawn="1"/>
        </p:nvSpPr>
        <p:spPr>
          <a:xfrm>
            <a:off x="8701932" y="4914000"/>
            <a:ext cx="215268" cy="225543"/>
          </a:xfrm>
          <a:prstGeom prst="rect">
            <a:avLst/>
          </a:prstGeom>
          <a:noFill/>
        </p:spPr>
        <p:txBody>
          <a:bodyPr wrap="square" lIns="0" tIns="0" rIns="0" bIns="0" rtlCol="0" anchor="ctr" anchorCtr="0">
            <a:noAutofit/>
          </a:bodyPr>
          <a:lstStyle/>
          <a:p>
            <a:pPr algn="r" defTabSz="342900"/>
            <a:endParaRPr lang="en-US" sz="675" dirty="0">
              <a:solidFill>
                <a:srgbClr val="C5192D"/>
              </a:solidFill>
            </a:endParaRPr>
          </a:p>
        </p:txBody>
      </p:sp>
      <p:sp>
        <p:nvSpPr>
          <p:cNvPr id="8" name="Picture Placeholder 7"/>
          <p:cNvSpPr>
            <a:spLocks noGrp="1"/>
          </p:cNvSpPr>
          <p:nvPr>
            <p:ph type="pic" sz="quarter" idx="19" hasCustomPrompt="1"/>
          </p:nvPr>
        </p:nvSpPr>
        <p:spPr>
          <a:xfrm>
            <a:off x="358778" y="803369"/>
            <a:ext cx="4038295" cy="1725148"/>
          </a:xfrm>
          <a:prstGeom prst="rect">
            <a:avLst/>
          </a:prstGeom>
          <a:solidFill>
            <a:schemeClr val="bg1"/>
          </a:solidFill>
        </p:spPr>
        <p:txBody>
          <a:bodyPr vert="horz" lIns="0" tIns="720000" rIns="0" bIns="0" anchor="t" anchorCtr="0"/>
          <a:lstStyle>
            <a:lvl1pPr marL="0" indent="0" algn="ctr">
              <a:buFontTx/>
              <a:buNone/>
              <a:defRPr sz="1200" baseline="0"/>
            </a:lvl1pPr>
          </a:lstStyle>
          <a:p>
            <a:r>
              <a:rPr lang="en-US" dirty="0"/>
              <a:t>Click icon or drag image to insert picture</a:t>
            </a:r>
          </a:p>
        </p:txBody>
      </p:sp>
      <p:sp>
        <p:nvSpPr>
          <p:cNvPr id="9" name="Picture Placeholder 7"/>
          <p:cNvSpPr>
            <a:spLocks noGrp="1"/>
          </p:cNvSpPr>
          <p:nvPr>
            <p:ph type="pic" sz="quarter" idx="20" hasCustomPrompt="1"/>
          </p:nvPr>
        </p:nvSpPr>
        <p:spPr>
          <a:xfrm>
            <a:off x="358775" y="2691345"/>
            <a:ext cx="4038296" cy="1725148"/>
          </a:xfrm>
          <a:prstGeom prst="rect">
            <a:avLst/>
          </a:prstGeom>
          <a:solidFill>
            <a:schemeClr val="bg1"/>
          </a:solidFill>
        </p:spPr>
        <p:txBody>
          <a:bodyPr vert="horz" lIns="0" tIns="720000" rIns="0" bIns="0" anchor="t" anchorCtr="0"/>
          <a:lstStyle>
            <a:lvl1pPr marL="0" indent="0" algn="ctr">
              <a:buFontTx/>
              <a:buNone/>
              <a:defRPr sz="1200" baseline="0"/>
            </a:lvl1pPr>
          </a:lstStyle>
          <a:p>
            <a:r>
              <a:rPr lang="en-US" dirty="0"/>
              <a:t>Click icon or drag image to insert picture</a:t>
            </a:r>
          </a:p>
        </p:txBody>
      </p:sp>
      <p:sp>
        <p:nvSpPr>
          <p:cNvPr id="10" name="Picture Placeholder 7"/>
          <p:cNvSpPr>
            <a:spLocks noGrp="1"/>
          </p:cNvSpPr>
          <p:nvPr>
            <p:ph type="pic" sz="quarter" idx="22" hasCustomPrompt="1"/>
          </p:nvPr>
        </p:nvSpPr>
        <p:spPr>
          <a:xfrm>
            <a:off x="4663636" y="2691345"/>
            <a:ext cx="4038296" cy="1725148"/>
          </a:xfrm>
          <a:prstGeom prst="rect">
            <a:avLst/>
          </a:prstGeom>
          <a:solidFill>
            <a:schemeClr val="bg1"/>
          </a:solidFill>
        </p:spPr>
        <p:txBody>
          <a:bodyPr vert="horz" lIns="0" tIns="720000" rIns="0" bIns="0" anchor="t" anchorCtr="0"/>
          <a:lstStyle>
            <a:lvl1pPr marL="0" indent="0" algn="ctr">
              <a:buFontTx/>
              <a:buNone/>
              <a:defRPr sz="1200" baseline="0"/>
            </a:lvl1pPr>
          </a:lstStyle>
          <a:p>
            <a:r>
              <a:rPr lang="en-US" dirty="0"/>
              <a:t>Click icon or drag image to insert picture</a:t>
            </a:r>
          </a:p>
        </p:txBody>
      </p:sp>
      <p:sp>
        <p:nvSpPr>
          <p:cNvPr id="11" name="Picture Placeholder 7"/>
          <p:cNvSpPr>
            <a:spLocks noGrp="1"/>
          </p:cNvSpPr>
          <p:nvPr>
            <p:ph type="pic" sz="quarter" idx="23" hasCustomPrompt="1"/>
          </p:nvPr>
        </p:nvSpPr>
        <p:spPr>
          <a:xfrm>
            <a:off x="4663636" y="803369"/>
            <a:ext cx="4038296" cy="1725148"/>
          </a:xfrm>
          <a:prstGeom prst="rect">
            <a:avLst/>
          </a:prstGeom>
          <a:solidFill>
            <a:schemeClr val="bg1"/>
          </a:solidFill>
        </p:spPr>
        <p:txBody>
          <a:bodyPr vert="horz" lIns="0" tIns="720000" rIns="0" bIns="0" anchor="t" anchorCtr="0"/>
          <a:lstStyle>
            <a:lvl1pPr marL="0" indent="0" algn="ctr">
              <a:buFontTx/>
              <a:buNone/>
              <a:defRPr sz="1200" baseline="0"/>
            </a:lvl1pPr>
          </a:lstStyle>
          <a:p>
            <a:r>
              <a:rPr lang="en-US" dirty="0"/>
              <a:t>Click icon or drag image to insert picture</a:t>
            </a:r>
          </a:p>
        </p:txBody>
      </p:sp>
      <p:sp>
        <p:nvSpPr>
          <p:cNvPr id="18" name="Title 1"/>
          <p:cNvSpPr>
            <a:spLocks noGrp="1"/>
          </p:cNvSpPr>
          <p:nvPr>
            <p:ph type="ctrTitle" hasCustomPrompt="1"/>
          </p:nvPr>
        </p:nvSpPr>
        <p:spPr>
          <a:xfrm>
            <a:off x="358775" y="96000"/>
            <a:ext cx="8343156" cy="319300"/>
          </a:xfrm>
          <a:prstGeom prst="rect">
            <a:avLst/>
          </a:prstGeom>
        </p:spPr>
        <p:txBody>
          <a:bodyPr lIns="0" tIns="0" rIns="0" bIns="0"/>
          <a:lstStyle>
            <a:lvl1pPr algn="l">
              <a:lnSpc>
                <a:spcPts val="2775"/>
              </a:lnSpc>
              <a:defRPr sz="2400">
                <a:solidFill>
                  <a:schemeClr val="bg1"/>
                </a:solidFill>
              </a:defRPr>
            </a:lvl1pPr>
          </a:lstStyle>
          <a:p>
            <a:r>
              <a:rPr lang="en-GB" dirty="0"/>
              <a:t>Insert title</a:t>
            </a:r>
            <a:endParaRPr lang="en-US" dirty="0"/>
          </a:p>
        </p:txBody>
      </p:sp>
    </p:spTree>
    <p:extLst>
      <p:ext uri="{BB962C8B-B14F-4D97-AF65-F5344CB8AC3E}">
        <p14:creationId xmlns:p14="http://schemas.microsoft.com/office/powerpoint/2010/main" val="4076240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B81AA19-D7B7-6D42-8CD4-7B425E68E54E}" type="datetimeFigureOut">
              <a:rPr lang="en-US" smtClean="0"/>
              <a:t>8/10/20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3BB40D-DAC6-D544-B484-A2DCD660D42C}" type="slidenum">
              <a:rPr lang="en-US" smtClean="0"/>
              <a:t>‹#›</a:t>
            </a:fld>
            <a:endParaRPr lang="en-US" dirty="0"/>
          </a:p>
        </p:txBody>
      </p:sp>
    </p:spTree>
    <p:extLst>
      <p:ext uri="{BB962C8B-B14F-4D97-AF65-F5344CB8AC3E}">
        <p14:creationId xmlns:p14="http://schemas.microsoft.com/office/powerpoint/2010/main" val="20210288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ENERAL MASTER SLIDE Content Slide 6">
    <p:spTree>
      <p:nvGrpSpPr>
        <p:cNvPr id="1" name=""/>
        <p:cNvGrpSpPr/>
        <p:nvPr/>
      </p:nvGrpSpPr>
      <p:grpSpPr>
        <a:xfrm>
          <a:off x="0" y="0"/>
          <a:ext cx="0" cy="0"/>
          <a:chOff x="0" y="0"/>
          <a:chExt cx="0" cy="0"/>
        </a:xfrm>
      </p:grpSpPr>
      <p:sp>
        <p:nvSpPr>
          <p:cNvPr id="13" name="Rectangle 12"/>
          <p:cNvSpPr/>
          <p:nvPr userDrawn="1"/>
        </p:nvSpPr>
        <p:spPr>
          <a:xfrm>
            <a:off x="-799" y="1"/>
            <a:ext cx="9143998" cy="519158"/>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baseline="-25000" dirty="0">
              <a:ln>
                <a:solidFill>
                  <a:srgbClr val="363636"/>
                </a:solidFill>
              </a:ln>
              <a:solidFill>
                <a:prstClr val="black"/>
              </a:solidFill>
            </a:endParaRPr>
          </a:p>
        </p:txBody>
      </p:sp>
      <p:sp>
        <p:nvSpPr>
          <p:cNvPr id="25" name="TextBox 24"/>
          <p:cNvSpPr txBox="1"/>
          <p:nvPr userDrawn="1"/>
        </p:nvSpPr>
        <p:spPr>
          <a:xfrm>
            <a:off x="8701932" y="4914000"/>
            <a:ext cx="215268" cy="225543"/>
          </a:xfrm>
          <a:prstGeom prst="rect">
            <a:avLst/>
          </a:prstGeom>
          <a:noFill/>
        </p:spPr>
        <p:txBody>
          <a:bodyPr wrap="square" lIns="0" tIns="0" rIns="0" bIns="0" rtlCol="0" anchor="ctr" anchorCtr="0">
            <a:noAutofit/>
          </a:bodyPr>
          <a:lstStyle/>
          <a:p>
            <a:pPr algn="r" defTabSz="342900"/>
            <a:endParaRPr lang="en-US" sz="675" dirty="0">
              <a:solidFill>
                <a:srgbClr val="C5192D"/>
              </a:solidFill>
            </a:endParaRPr>
          </a:p>
        </p:txBody>
      </p:sp>
      <p:sp>
        <p:nvSpPr>
          <p:cNvPr id="7" name="Picture Placeholder 7"/>
          <p:cNvSpPr>
            <a:spLocks noGrp="1"/>
          </p:cNvSpPr>
          <p:nvPr>
            <p:ph type="pic" sz="quarter" idx="25" hasCustomPrompt="1"/>
          </p:nvPr>
        </p:nvSpPr>
        <p:spPr>
          <a:xfrm>
            <a:off x="3301107" y="930302"/>
            <a:ext cx="2463939" cy="1496834"/>
          </a:xfrm>
          <a:prstGeom prst="rect">
            <a:avLst/>
          </a:prstGeom>
          <a:solidFill>
            <a:schemeClr val="bg1"/>
          </a:solidFill>
        </p:spPr>
        <p:txBody>
          <a:bodyPr vert="horz" lIns="0" tIns="360000" rIns="0" bIns="0" anchor="t" anchorCtr="0"/>
          <a:lstStyle>
            <a:lvl1pPr marL="0" indent="0" algn="ctr">
              <a:buFontTx/>
              <a:buNone/>
              <a:defRPr sz="1200" baseline="0"/>
            </a:lvl1pPr>
          </a:lstStyle>
          <a:p>
            <a:r>
              <a:rPr lang="en-US" dirty="0"/>
              <a:t>Click icon or drag image </a:t>
            </a:r>
            <a:br>
              <a:rPr lang="en-US" dirty="0"/>
            </a:br>
            <a:r>
              <a:rPr lang="en-US" dirty="0"/>
              <a:t>to insert picture</a:t>
            </a:r>
          </a:p>
        </p:txBody>
      </p:sp>
      <p:sp>
        <p:nvSpPr>
          <p:cNvPr id="8" name="Picture Placeholder 7"/>
          <p:cNvSpPr>
            <a:spLocks noGrp="1"/>
          </p:cNvSpPr>
          <p:nvPr>
            <p:ph type="pic" sz="quarter" idx="29" hasCustomPrompt="1"/>
          </p:nvPr>
        </p:nvSpPr>
        <p:spPr>
          <a:xfrm>
            <a:off x="3301107" y="2831690"/>
            <a:ext cx="2463939" cy="1496834"/>
          </a:xfrm>
          <a:prstGeom prst="rect">
            <a:avLst/>
          </a:prstGeom>
          <a:solidFill>
            <a:schemeClr val="bg1"/>
          </a:solidFill>
        </p:spPr>
        <p:txBody>
          <a:bodyPr vert="horz" lIns="0" tIns="360000" rIns="0" bIns="0" anchor="t" anchorCtr="0"/>
          <a:lstStyle>
            <a:lvl1pPr marL="0" indent="0" algn="ctr">
              <a:buFontTx/>
              <a:buNone/>
              <a:defRPr sz="1200" baseline="0"/>
            </a:lvl1pPr>
          </a:lstStyle>
          <a:p>
            <a:r>
              <a:rPr lang="en-US" dirty="0"/>
              <a:t>Click icon or drag image </a:t>
            </a:r>
            <a:br>
              <a:rPr lang="en-US" dirty="0"/>
            </a:br>
            <a:r>
              <a:rPr lang="en-US" dirty="0"/>
              <a:t>to insert picture</a:t>
            </a:r>
          </a:p>
        </p:txBody>
      </p:sp>
      <p:sp>
        <p:nvSpPr>
          <p:cNvPr id="9" name="Picture Placeholder 7"/>
          <p:cNvSpPr>
            <a:spLocks noGrp="1"/>
          </p:cNvSpPr>
          <p:nvPr>
            <p:ph type="pic" sz="quarter" idx="30" hasCustomPrompt="1"/>
          </p:nvPr>
        </p:nvSpPr>
        <p:spPr>
          <a:xfrm>
            <a:off x="358776" y="930302"/>
            <a:ext cx="2463939" cy="1496834"/>
          </a:xfrm>
          <a:prstGeom prst="rect">
            <a:avLst/>
          </a:prstGeom>
          <a:solidFill>
            <a:schemeClr val="bg1"/>
          </a:solidFill>
        </p:spPr>
        <p:txBody>
          <a:bodyPr vert="horz" lIns="0" tIns="360000" rIns="0" bIns="0" anchor="t" anchorCtr="0"/>
          <a:lstStyle>
            <a:lvl1pPr marL="0" indent="0" algn="ctr">
              <a:buFontTx/>
              <a:buNone/>
              <a:defRPr sz="1200" baseline="0"/>
            </a:lvl1pPr>
          </a:lstStyle>
          <a:p>
            <a:r>
              <a:rPr lang="en-US" dirty="0"/>
              <a:t>Click icon or drag image </a:t>
            </a:r>
            <a:br>
              <a:rPr lang="en-US" dirty="0"/>
            </a:br>
            <a:r>
              <a:rPr lang="en-US" dirty="0"/>
              <a:t>to insert picture</a:t>
            </a:r>
          </a:p>
        </p:txBody>
      </p:sp>
      <p:sp>
        <p:nvSpPr>
          <p:cNvPr id="10" name="Picture Placeholder 7"/>
          <p:cNvSpPr>
            <a:spLocks noGrp="1"/>
          </p:cNvSpPr>
          <p:nvPr>
            <p:ph type="pic" sz="quarter" idx="31" hasCustomPrompt="1"/>
          </p:nvPr>
        </p:nvSpPr>
        <p:spPr>
          <a:xfrm>
            <a:off x="358776" y="2831690"/>
            <a:ext cx="2463939" cy="1496834"/>
          </a:xfrm>
          <a:prstGeom prst="rect">
            <a:avLst/>
          </a:prstGeom>
          <a:solidFill>
            <a:schemeClr val="bg1"/>
          </a:solidFill>
        </p:spPr>
        <p:txBody>
          <a:bodyPr vert="horz" lIns="0" tIns="360000" rIns="0" bIns="0" anchor="t" anchorCtr="0"/>
          <a:lstStyle>
            <a:lvl1pPr marL="0" indent="0" algn="ctr">
              <a:buFontTx/>
              <a:buNone/>
              <a:defRPr sz="1200" baseline="0"/>
            </a:lvl1pPr>
          </a:lstStyle>
          <a:p>
            <a:r>
              <a:rPr lang="en-US" dirty="0"/>
              <a:t>Click icon or drag image </a:t>
            </a:r>
            <a:br>
              <a:rPr lang="en-US" dirty="0"/>
            </a:br>
            <a:r>
              <a:rPr lang="en-US" dirty="0"/>
              <a:t>to insert picture</a:t>
            </a:r>
          </a:p>
        </p:txBody>
      </p:sp>
      <p:sp>
        <p:nvSpPr>
          <p:cNvPr id="11" name="Picture Placeholder 7"/>
          <p:cNvSpPr>
            <a:spLocks noGrp="1"/>
          </p:cNvSpPr>
          <p:nvPr>
            <p:ph type="pic" sz="quarter" idx="32" hasCustomPrompt="1"/>
          </p:nvPr>
        </p:nvSpPr>
        <p:spPr>
          <a:xfrm>
            <a:off x="6240527" y="930302"/>
            <a:ext cx="2463939" cy="1496834"/>
          </a:xfrm>
          <a:prstGeom prst="rect">
            <a:avLst/>
          </a:prstGeom>
          <a:solidFill>
            <a:schemeClr val="bg1"/>
          </a:solidFill>
        </p:spPr>
        <p:txBody>
          <a:bodyPr vert="horz" lIns="0" tIns="360000" rIns="0" bIns="0" anchor="t" anchorCtr="0"/>
          <a:lstStyle>
            <a:lvl1pPr marL="0" indent="0" algn="ctr">
              <a:buFontTx/>
              <a:buNone/>
              <a:defRPr sz="1200" baseline="0"/>
            </a:lvl1pPr>
          </a:lstStyle>
          <a:p>
            <a:r>
              <a:rPr lang="en-US" dirty="0"/>
              <a:t>Click icon or drag image </a:t>
            </a:r>
            <a:br>
              <a:rPr lang="en-US" dirty="0"/>
            </a:br>
            <a:r>
              <a:rPr lang="en-US" dirty="0"/>
              <a:t>to insert picture</a:t>
            </a:r>
          </a:p>
        </p:txBody>
      </p:sp>
      <p:sp>
        <p:nvSpPr>
          <p:cNvPr id="12" name="Picture Placeholder 7"/>
          <p:cNvSpPr>
            <a:spLocks noGrp="1"/>
          </p:cNvSpPr>
          <p:nvPr>
            <p:ph type="pic" sz="quarter" idx="33" hasCustomPrompt="1"/>
          </p:nvPr>
        </p:nvSpPr>
        <p:spPr>
          <a:xfrm>
            <a:off x="6240527" y="2831690"/>
            <a:ext cx="2463939" cy="1496834"/>
          </a:xfrm>
          <a:prstGeom prst="rect">
            <a:avLst/>
          </a:prstGeom>
          <a:solidFill>
            <a:schemeClr val="bg1"/>
          </a:solidFill>
        </p:spPr>
        <p:txBody>
          <a:bodyPr vert="horz" lIns="0" tIns="360000" rIns="0" bIns="0" anchor="t" anchorCtr="0"/>
          <a:lstStyle>
            <a:lvl1pPr marL="0" indent="0" algn="ctr">
              <a:buFontTx/>
              <a:buNone/>
              <a:defRPr sz="1200" baseline="0"/>
            </a:lvl1pPr>
          </a:lstStyle>
          <a:p>
            <a:r>
              <a:rPr lang="en-US" dirty="0"/>
              <a:t>Click icon or drag image </a:t>
            </a:r>
            <a:br>
              <a:rPr lang="en-US" dirty="0"/>
            </a:br>
            <a:r>
              <a:rPr lang="en-US" dirty="0"/>
              <a:t>to insert picture</a:t>
            </a:r>
          </a:p>
        </p:txBody>
      </p:sp>
      <p:sp>
        <p:nvSpPr>
          <p:cNvPr id="14" name="Title 1"/>
          <p:cNvSpPr>
            <a:spLocks noGrp="1"/>
          </p:cNvSpPr>
          <p:nvPr>
            <p:ph type="ctrTitle" hasCustomPrompt="1"/>
          </p:nvPr>
        </p:nvSpPr>
        <p:spPr>
          <a:xfrm>
            <a:off x="358775" y="96000"/>
            <a:ext cx="8343156" cy="319300"/>
          </a:xfrm>
          <a:prstGeom prst="rect">
            <a:avLst/>
          </a:prstGeom>
        </p:spPr>
        <p:txBody>
          <a:bodyPr lIns="0" tIns="0" rIns="0" bIns="0"/>
          <a:lstStyle>
            <a:lvl1pPr algn="l">
              <a:lnSpc>
                <a:spcPts val="2775"/>
              </a:lnSpc>
              <a:defRPr sz="2400">
                <a:solidFill>
                  <a:schemeClr val="bg1"/>
                </a:solidFill>
              </a:defRPr>
            </a:lvl1pPr>
          </a:lstStyle>
          <a:p>
            <a:r>
              <a:rPr lang="en-GB" dirty="0"/>
              <a:t>Insert title</a:t>
            </a:r>
            <a:endParaRPr lang="en-US" dirty="0"/>
          </a:p>
        </p:txBody>
      </p:sp>
    </p:spTree>
    <p:extLst>
      <p:ext uri="{BB962C8B-B14F-4D97-AF65-F5344CB8AC3E}">
        <p14:creationId xmlns:p14="http://schemas.microsoft.com/office/powerpoint/2010/main" val="2234110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ENERAL MASTER SLIDE Picture Slide">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0" y="0"/>
            <a:ext cx="9144000" cy="5143500"/>
          </a:xfrm>
          <a:prstGeom prst="rect">
            <a:avLst/>
          </a:prstGeom>
        </p:spPr>
        <p:txBody>
          <a:bodyPr/>
          <a:lstStyle>
            <a:lvl1pPr algn="ctr">
              <a:defRPr/>
            </a:lvl1pPr>
          </a:lstStyle>
          <a:p>
            <a:endParaRPr lang="fr-FR" dirty="0"/>
          </a:p>
          <a:p>
            <a:endParaRPr lang="fr-FR" dirty="0"/>
          </a:p>
          <a:p>
            <a:endParaRPr lang="fr-FR" dirty="0"/>
          </a:p>
          <a:p>
            <a:endParaRPr lang="fr-FR" dirty="0"/>
          </a:p>
          <a:p>
            <a:endParaRPr lang="fr-FR" dirty="0"/>
          </a:p>
        </p:txBody>
      </p:sp>
      <p:sp>
        <p:nvSpPr>
          <p:cNvPr id="4" name="Text Placeholder 3"/>
          <p:cNvSpPr>
            <a:spLocks noGrp="1"/>
          </p:cNvSpPr>
          <p:nvPr>
            <p:ph type="body" sz="quarter" idx="10" hasCustomPrompt="1"/>
          </p:nvPr>
        </p:nvSpPr>
        <p:spPr>
          <a:xfrm>
            <a:off x="473196" y="3885835"/>
            <a:ext cx="2533799" cy="269192"/>
          </a:xfrm>
          <a:prstGeom prst="rect">
            <a:avLst/>
          </a:prstGeom>
          <a:solidFill>
            <a:srgbClr val="0077D4"/>
          </a:solidFill>
        </p:spPr>
        <p:txBody>
          <a:bodyPr/>
          <a:lstStyle>
            <a:lvl1pPr marL="0" indent="0">
              <a:buNone/>
              <a:defRPr sz="1500" b="1">
                <a:solidFill>
                  <a:srgbClr val="EEF3FA"/>
                </a:solidFill>
              </a:defRPr>
            </a:lvl1pPr>
            <a:lvl2pPr marL="342900" indent="0">
              <a:buNone/>
              <a:defRPr/>
            </a:lvl2pPr>
          </a:lstStyle>
          <a:p>
            <a:pPr lvl="0"/>
            <a:r>
              <a:rPr lang="fr-FR" dirty="0"/>
              <a:t>DESCRIPTION PHOTO</a:t>
            </a:r>
          </a:p>
        </p:txBody>
      </p:sp>
      <p:sp>
        <p:nvSpPr>
          <p:cNvPr id="5" name="Text Placeholder 3"/>
          <p:cNvSpPr>
            <a:spLocks noGrp="1"/>
          </p:cNvSpPr>
          <p:nvPr>
            <p:ph type="body" sz="quarter" idx="11" hasCustomPrompt="1"/>
          </p:nvPr>
        </p:nvSpPr>
        <p:spPr>
          <a:xfrm>
            <a:off x="473196" y="3524219"/>
            <a:ext cx="3055093" cy="314102"/>
          </a:xfrm>
          <a:prstGeom prst="rect">
            <a:avLst/>
          </a:prstGeom>
          <a:solidFill>
            <a:srgbClr val="0077D4"/>
          </a:solidFill>
        </p:spPr>
        <p:txBody>
          <a:bodyPr/>
          <a:lstStyle>
            <a:lvl1pPr marL="0" indent="0">
              <a:buNone/>
              <a:defRPr sz="1800">
                <a:solidFill>
                  <a:srgbClr val="EEF3FA"/>
                </a:solidFill>
              </a:defRPr>
            </a:lvl1pPr>
            <a:lvl2pPr marL="342900" indent="0">
              <a:buNone/>
              <a:defRPr/>
            </a:lvl2pPr>
          </a:lstStyle>
          <a:p>
            <a:pPr lvl="0"/>
            <a:r>
              <a:rPr lang="fr-FR" dirty="0"/>
              <a:t>DESCRIPTION PHOTO</a:t>
            </a:r>
          </a:p>
        </p:txBody>
      </p:sp>
    </p:spTree>
    <p:extLst>
      <p:ext uri="{BB962C8B-B14F-4D97-AF65-F5344CB8AC3E}">
        <p14:creationId xmlns:p14="http://schemas.microsoft.com/office/powerpoint/2010/main" val="15706562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ENERAL MASTER SLIDE Transition Slide">
    <p:spTree>
      <p:nvGrpSpPr>
        <p:cNvPr id="1" name=""/>
        <p:cNvGrpSpPr/>
        <p:nvPr/>
      </p:nvGrpSpPr>
      <p:grpSpPr>
        <a:xfrm>
          <a:off x="0" y="0"/>
          <a:ext cx="0" cy="0"/>
          <a:chOff x="0" y="0"/>
          <a:chExt cx="0" cy="0"/>
        </a:xfrm>
      </p:grpSpPr>
      <p:sp>
        <p:nvSpPr>
          <p:cNvPr id="7" name="Rectangle 6"/>
          <p:cNvSpPr/>
          <p:nvPr userDrawn="1"/>
        </p:nvSpPr>
        <p:spPr>
          <a:xfrm>
            <a:off x="-799" y="2"/>
            <a:ext cx="9143998" cy="2501537"/>
          </a:xfrm>
          <a:prstGeom prst="rect">
            <a:avLst/>
          </a:prstGeom>
          <a:gradFill>
            <a:gsLst>
              <a:gs pos="0">
                <a:srgbClr val="004983"/>
              </a:gs>
              <a:gs pos="100000">
                <a:srgbClr val="0077D4"/>
              </a:gs>
            </a:gsLst>
            <a:lin ang="13500000" scaled="1"/>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baseline="-25000" dirty="0">
              <a:ln>
                <a:solidFill>
                  <a:srgbClr val="363636"/>
                </a:solidFill>
              </a:ln>
              <a:solidFill>
                <a:prstClr val="black"/>
              </a:solidFill>
            </a:endParaRPr>
          </a:p>
        </p:txBody>
      </p:sp>
      <p:sp>
        <p:nvSpPr>
          <p:cNvPr id="25" name="TextBox 24"/>
          <p:cNvSpPr txBox="1"/>
          <p:nvPr userDrawn="1"/>
        </p:nvSpPr>
        <p:spPr>
          <a:xfrm>
            <a:off x="8701932" y="4914000"/>
            <a:ext cx="215268" cy="225543"/>
          </a:xfrm>
          <a:prstGeom prst="rect">
            <a:avLst/>
          </a:prstGeom>
          <a:noFill/>
        </p:spPr>
        <p:txBody>
          <a:bodyPr wrap="square" lIns="0" tIns="0" rIns="0" bIns="0" rtlCol="0" anchor="ctr" anchorCtr="0">
            <a:noAutofit/>
          </a:bodyPr>
          <a:lstStyle/>
          <a:p>
            <a:pPr algn="r" defTabSz="342900"/>
            <a:endParaRPr lang="en-US" sz="675" dirty="0">
              <a:solidFill>
                <a:srgbClr val="C5192D"/>
              </a:solidFill>
            </a:endParaRPr>
          </a:p>
        </p:txBody>
      </p:sp>
      <p:sp>
        <p:nvSpPr>
          <p:cNvPr id="8" name="Text Placeholder 24"/>
          <p:cNvSpPr>
            <a:spLocks noGrp="1"/>
          </p:cNvSpPr>
          <p:nvPr>
            <p:ph type="body" sz="quarter" idx="11" hasCustomPrompt="1"/>
          </p:nvPr>
        </p:nvSpPr>
        <p:spPr>
          <a:xfrm>
            <a:off x="1609719" y="2741252"/>
            <a:ext cx="5922963" cy="455019"/>
          </a:xfrm>
          <a:prstGeom prst="rect">
            <a:avLst/>
          </a:prstGeom>
          <a:effectLst/>
        </p:spPr>
        <p:txBody>
          <a:bodyPr/>
          <a:lstStyle>
            <a:lvl1pPr marL="0" indent="0">
              <a:buNone/>
              <a:defRPr b="1" baseline="0">
                <a:solidFill>
                  <a:srgbClr val="0077D4"/>
                </a:solidFill>
              </a:defRPr>
            </a:lvl1pPr>
          </a:lstStyle>
          <a:p>
            <a:pPr lvl="0"/>
            <a:r>
              <a:rPr lang="en-US" dirty="0"/>
              <a:t>Transition Slide Headline</a:t>
            </a:r>
            <a:endParaRPr lang="fr-FR" dirty="0"/>
          </a:p>
        </p:txBody>
      </p:sp>
      <p:sp>
        <p:nvSpPr>
          <p:cNvPr id="9" name="Text Placeholder 24"/>
          <p:cNvSpPr>
            <a:spLocks noGrp="1"/>
          </p:cNvSpPr>
          <p:nvPr>
            <p:ph type="body" sz="quarter" idx="12" hasCustomPrompt="1"/>
          </p:nvPr>
        </p:nvSpPr>
        <p:spPr>
          <a:xfrm>
            <a:off x="1609719" y="3333435"/>
            <a:ext cx="5922963" cy="455019"/>
          </a:xfrm>
          <a:prstGeom prst="rect">
            <a:avLst/>
          </a:prstGeom>
        </p:spPr>
        <p:txBody>
          <a:bodyPr/>
          <a:lstStyle>
            <a:lvl1pPr marL="0" indent="0">
              <a:buNone/>
              <a:defRPr sz="1500" b="1" baseline="0">
                <a:solidFill>
                  <a:srgbClr val="363636"/>
                </a:solidFill>
              </a:defRPr>
            </a:lvl1pPr>
          </a:lstStyle>
          <a:p>
            <a:pPr lvl="0"/>
            <a:r>
              <a:rPr lang="en-US" dirty="0"/>
              <a:t>Additional details</a:t>
            </a:r>
            <a:endParaRPr lang="fr-FR" dirty="0"/>
          </a:p>
        </p:txBody>
      </p:sp>
      <p:sp>
        <p:nvSpPr>
          <p:cNvPr id="12" name="Text Placeholder 24"/>
          <p:cNvSpPr>
            <a:spLocks noGrp="1"/>
          </p:cNvSpPr>
          <p:nvPr>
            <p:ph type="body" sz="quarter" idx="13" hasCustomPrompt="1"/>
          </p:nvPr>
        </p:nvSpPr>
        <p:spPr>
          <a:xfrm>
            <a:off x="1609719" y="1383804"/>
            <a:ext cx="1124397" cy="866695"/>
          </a:xfrm>
          <a:prstGeom prst="rect">
            <a:avLst/>
          </a:prstGeom>
          <a:effectLst/>
        </p:spPr>
        <p:txBody>
          <a:bodyPr/>
          <a:lstStyle>
            <a:lvl1pPr marL="0" indent="0" algn="l">
              <a:buNone/>
              <a:defRPr sz="6000" b="1" baseline="0">
                <a:solidFill>
                  <a:schemeClr val="bg1"/>
                </a:solidFill>
              </a:defRPr>
            </a:lvl1pPr>
          </a:lstStyle>
          <a:p>
            <a:pPr lvl="0"/>
            <a:r>
              <a:rPr lang="en-US" dirty="0"/>
              <a:t>X.</a:t>
            </a:r>
            <a:endParaRPr lang="fr-FR"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53" y="65906"/>
            <a:ext cx="1302403" cy="913835"/>
          </a:xfrm>
          <a:prstGeom prst="rect">
            <a:avLst/>
          </a:prstGeom>
        </p:spPr>
      </p:pic>
    </p:spTree>
    <p:extLst>
      <p:ext uri="{BB962C8B-B14F-4D97-AF65-F5344CB8AC3E}">
        <p14:creationId xmlns:p14="http://schemas.microsoft.com/office/powerpoint/2010/main" val="24470172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ENERAL MASTER SLIDE Quote Slide">
    <p:spTree>
      <p:nvGrpSpPr>
        <p:cNvPr id="1" name=""/>
        <p:cNvGrpSpPr/>
        <p:nvPr/>
      </p:nvGrpSpPr>
      <p:grpSpPr>
        <a:xfrm>
          <a:off x="0" y="0"/>
          <a:ext cx="0" cy="0"/>
          <a:chOff x="0" y="0"/>
          <a:chExt cx="0" cy="0"/>
        </a:xfrm>
      </p:grpSpPr>
      <p:sp>
        <p:nvSpPr>
          <p:cNvPr id="9" name="Rectangle 8"/>
          <p:cNvSpPr/>
          <p:nvPr userDrawn="1"/>
        </p:nvSpPr>
        <p:spPr>
          <a:xfrm>
            <a:off x="-799" y="0"/>
            <a:ext cx="9144799" cy="5143500"/>
          </a:xfrm>
          <a:prstGeom prst="rect">
            <a:avLst/>
          </a:prstGeom>
          <a:gradFill>
            <a:gsLst>
              <a:gs pos="0">
                <a:srgbClr val="004983"/>
              </a:gs>
              <a:gs pos="100000">
                <a:srgbClr val="0077D4"/>
              </a:gs>
            </a:gsLst>
            <a:lin ang="13500000" scaled="1"/>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baseline="-25000" dirty="0">
              <a:ln>
                <a:solidFill>
                  <a:srgbClr val="363636"/>
                </a:solidFill>
              </a:ln>
              <a:solidFill>
                <a:prstClr val="black"/>
              </a:solidFill>
            </a:endParaRPr>
          </a:p>
        </p:txBody>
      </p:sp>
      <p:sp>
        <p:nvSpPr>
          <p:cNvPr id="10" name="Text Placeholder 9"/>
          <p:cNvSpPr>
            <a:spLocks noGrp="1"/>
          </p:cNvSpPr>
          <p:nvPr>
            <p:ph type="body" sz="quarter" idx="11" hasCustomPrompt="1"/>
          </p:nvPr>
        </p:nvSpPr>
        <p:spPr>
          <a:xfrm>
            <a:off x="1196338" y="1563880"/>
            <a:ext cx="6887984" cy="2233715"/>
          </a:xfrm>
          <a:prstGeom prst="rect">
            <a:avLst/>
          </a:prstGeom>
          <a:noFill/>
          <a:ln w="19050">
            <a:noFill/>
          </a:ln>
        </p:spPr>
        <p:txBody>
          <a:bodyPr/>
          <a:lstStyle>
            <a:lvl1pPr marL="0" indent="0" algn="l">
              <a:buNone/>
              <a:defRPr sz="2700">
                <a:solidFill>
                  <a:srgbClr val="EEF3FA"/>
                </a:solidFill>
              </a:defRPr>
            </a:lvl1pPr>
            <a:lvl2pPr marL="342900" indent="0" algn="r">
              <a:buNone/>
              <a:defRPr sz="1800">
                <a:solidFill>
                  <a:srgbClr val="EEF3FA"/>
                </a:solidFill>
              </a:defRPr>
            </a:lvl2pPr>
          </a:lstStyle>
          <a:p>
            <a:pPr lvl="0"/>
            <a:r>
              <a:rPr lang="en-US" dirty="0"/>
              <a:t>Quotations are commonly printed as a means for inspiration and to </a:t>
            </a:r>
            <a:r>
              <a:rPr lang="en-US" dirty="0" err="1"/>
              <a:t>to</a:t>
            </a:r>
            <a:r>
              <a:rPr lang="en-US" dirty="0"/>
              <a:t> invoke philosophical thoughts from the reader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a:p>
            <a:pPr lvl="1"/>
            <a:r>
              <a:rPr lang="fr-FR" dirty="0"/>
              <a:t>					</a:t>
            </a:r>
          </a:p>
        </p:txBody>
      </p:sp>
      <p:sp>
        <p:nvSpPr>
          <p:cNvPr id="27" name="Text Placeholder 26"/>
          <p:cNvSpPr>
            <a:spLocks noGrp="1"/>
          </p:cNvSpPr>
          <p:nvPr>
            <p:ph type="body" sz="quarter" idx="14" hasCustomPrompt="1"/>
          </p:nvPr>
        </p:nvSpPr>
        <p:spPr>
          <a:xfrm>
            <a:off x="5589320" y="3983465"/>
            <a:ext cx="2495002" cy="410766"/>
          </a:xfrm>
          <a:prstGeom prst="rect">
            <a:avLst/>
          </a:prstGeom>
        </p:spPr>
        <p:txBody>
          <a:bodyPr/>
          <a:lstStyle>
            <a:lvl1pPr marL="0" indent="0" algn="r">
              <a:buNone/>
              <a:defRPr sz="1500" baseline="0">
                <a:solidFill>
                  <a:srgbClr val="EEF3FA"/>
                </a:solidFill>
              </a:defRPr>
            </a:lvl1pPr>
          </a:lstStyle>
          <a:p>
            <a:pPr lvl="0"/>
            <a:r>
              <a:rPr lang="fr-FR" dirty="0"/>
              <a:t>Source Name</a:t>
            </a:r>
          </a:p>
        </p:txBody>
      </p:sp>
      <p:sp>
        <p:nvSpPr>
          <p:cNvPr id="44" name="TextBox 43"/>
          <p:cNvSpPr txBox="1"/>
          <p:nvPr userDrawn="1"/>
        </p:nvSpPr>
        <p:spPr>
          <a:xfrm>
            <a:off x="526425" y="1741012"/>
            <a:ext cx="564022" cy="1569660"/>
          </a:xfrm>
          <a:prstGeom prst="rect">
            <a:avLst/>
          </a:prstGeom>
          <a:noFill/>
        </p:spPr>
        <p:txBody>
          <a:bodyPr wrap="square" rtlCol="0">
            <a:spAutoFit/>
          </a:bodyPr>
          <a:lstStyle/>
          <a:p>
            <a:pPr defTabSz="342900"/>
            <a:r>
              <a:rPr lang="fr-FR" sz="7200" dirty="0">
                <a:solidFill>
                  <a:srgbClr val="EEF3FA"/>
                </a:solidFill>
                <a:latin typeface="Arial" panose="020B0604020202020204" pitchFamily="34" charset="0"/>
                <a:cs typeface="Arial" panose="020B0604020202020204" pitchFamily="34" charset="0"/>
              </a:rPr>
              <a: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53" y="65906"/>
            <a:ext cx="1302403" cy="913835"/>
          </a:xfrm>
          <a:prstGeom prst="rect">
            <a:avLst/>
          </a:prstGeom>
        </p:spPr>
      </p:pic>
    </p:spTree>
    <p:extLst>
      <p:ext uri="{BB962C8B-B14F-4D97-AF65-F5344CB8AC3E}">
        <p14:creationId xmlns:p14="http://schemas.microsoft.com/office/powerpoint/2010/main" val="7845047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ENERAL MASTER SLIDE Number Slide">
    <p:spTree>
      <p:nvGrpSpPr>
        <p:cNvPr id="1" name=""/>
        <p:cNvGrpSpPr/>
        <p:nvPr/>
      </p:nvGrpSpPr>
      <p:grpSpPr>
        <a:xfrm>
          <a:off x="0" y="0"/>
          <a:ext cx="0" cy="0"/>
          <a:chOff x="0" y="0"/>
          <a:chExt cx="0" cy="0"/>
        </a:xfrm>
      </p:grpSpPr>
      <p:sp>
        <p:nvSpPr>
          <p:cNvPr id="8" name="Rectangle 7"/>
          <p:cNvSpPr/>
          <p:nvPr userDrawn="1"/>
        </p:nvSpPr>
        <p:spPr>
          <a:xfrm>
            <a:off x="-799" y="0"/>
            <a:ext cx="9143998" cy="5143500"/>
          </a:xfrm>
          <a:prstGeom prst="rect">
            <a:avLst/>
          </a:prstGeom>
          <a:gradFill>
            <a:gsLst>
              <a:gs pos="0">
                <a:srgbClr val="004983"/>
              </a:gs>
              <a:gs pos="100000">
                <a:srgbClr val="0077D4"/>
              </a:gs>
            </a:gsLst>
            <a:lin ang="13500000" scaled="1"/>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baseline="-25000" dirty="0">
              <a:ln>
                <a:solidFill>
                  <a:srgbClr val="363636"/>
                </a:solidFill>
              </a:ln>
              <a:solidFill>
                <a:prstClr val="black"/>
              </a:solidFill>
            </a:endParaRPr>
          </a:p>
        </p:txBody>
      </p:sp>
      <p:sp>
        <p:nvSpPr>
          <p:cNvPr id="27" name="Text Placeholder 26"/>
          <p:cNvSpPr>
            <a:spLocks noGrp="1"/>
          </p:cNvSpPr>
          <p:nvPr>
            <p:ph type="body" sz="quarter" idx="14" hasCustomPrompt="1"/>
          </p:nvPr>
        </p:nvSpPr>
        <p:spPr>
          <a:xfrm>
            <a:off x="5289461" y="3470434"/>
            <a:ext cx="2495002" cy="410766"/>
          </a:xfrm>
          <a:prstGeom prst="rect">
            <a:avLst/>
          </a:prstGeom>
        </p:spPr>
        <p:txBody>
          <a:bodyPr/>
          <a:lstStyle>
            <a:lvl1pPr marL="0" indent="0" algn="r">
              <a:buNone/>
              <a:defRPr sz="1500" baseline="0">
                <a:solidFill>
                  <a:srgbClr val="EEF3FA"/>
                </a:solidFill>
              </a:defRPr>
            </a:lvl1pPr>
          </a:lstStyle>
          <a:p>
            <a:pPr lvl="0"/>
            <a:r>
              <a:rPr lang="fr-FR" dirty="0"/>
              <a:t>Source Name</a:t>
            </a:r>
          </a:p>
        </p:txBody>
      </p:sp>
      <p:sp>
        <p:nvSpPr>
          <p:cNvPr id="3" name="Text Placeholder 2"/>
          <p:cNvSpPr>
            <a:spLocks noGrp="1"/>
          </p:cNvSpPr>
          <p:nvPr>
            <p:ph type="body" sz="quarter" idx="15" hasCustomPrompt="1"/>
          </p:nvPr>
        </p:nvSpPr>
        <p:spPr>
          <a:xfrm>
            <a:off x="1196339" y="1395050"/>
            <a:ext cx="6588125" cy="435991"/>
          </a:xfrm>
          <a:prstGeom prst="rect">
            <a:avLst/>
          </a:prstGeom>
        </p:spPr>
        <p:txBody>
          <a:bodyPr/>
          <a:lstStyle>
            <a:lvl1pPr marL="0" indent="0" algn="ctr">
              <a:buNone/>
              <a:defRPr baseline="0">
                <a:solidFill>
                  <a:srgbClr val="EEF3FA"/>
                </a:solidFill>
              </a:defRPr>
            </a:lvl1pPr>
          </a:lstStyle>
          <a:p>
            <a:pPr lvl="0"/>
            <a:r>
              <a:rPr lang="fr-FR" dirty="0"/>
              <a:t>USE BIG NUMBERS FOR BIG IMPACT</a:t>
            </a:r>
          </a:p>
        </p:txBody>
      </p:sp>
      <p:sp>
        <p:nvSpPr>
          <p:cNvPr id="9" name="Text Placeholder 2"/>
          <p:cNvSpPr>
            <a:spLocks noGrp="1"/>
          </p:cNvSpPr>
          <p:nvPr>
            <p:ph type="body" sz="quarter" idx="16" hasCustomPrompt="1"/>
          </p:nvPr>
        </p:nvSpPr>
        <p:spPr>
          <a:xfrm>
            <a:off x="863127" y="2025685"/>
            <a:ext cx="7204105" cy="1050803"/>
          </a:xfrm>
          <a:prstGeom prst="rect">
            <a:avLst/>
          </a:prstGeom>
        </p:spPr>
        <p:txBody>
          <a:bodyPr/>
          <a:lstStyle>
            <a:lvl1pPr marL="0" indent="0" algn="ctr">
              <a:buNone/>
              <a:defRPr lang="fr-FR" sz="7200" b="1" kern="1200" baseline="0" dirty="0" smtClean="0">
                <a:solidFill>
                  <a:srgbClr val="EEF3FA"/>
                </a:solidFill>
                <a:latin typeface="+mn-lt"/>
                <a:ea typeface="+mn-ea"/>
                <a:cs typeface="+mn-cs"/>
              </a:defRPr>
            </a:lvl1pPr>
          </a:lstStyle>
          <a:p>
            <a:pPr lvl="0"/>
            <a:r>
              <a:rPr lang="fr-FR" dirty="0"/>
              <a:t>100.000.000$</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53" y="65906"/>
            <a:ext cx="1302403" cy="913835"/>
          </a:xfrm>
          <a:prstGeom prst="rect">
            <a:avLst/>
          </a:prstGeom>
        </p:spPr>
      </p:pic>
    </p:spTree>
    <p:extLst>
      <p:ext uri="{BB962C8B-B14F-4D97-AF65-F5344CB8AC3E}">
        <p14:creationId xmlns:p14="http://schemas.microsoft.com/office/powerpoint/2010/main" val="29346930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5274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ogo_Slide">
    <p:spTree>
      <p:nvGrpSpPr>
        <p:cNvPr id="1" name=""/>
        <p:cNvGrpSpPr/>
        <p:nvPr/>
      </p:nvGrpSpPr>
      <p:grpSpPr>
        <a:xfrm>
          <a:off x="0" y="0"/>
          <a:ext cx="0" cy="0"/>
          <a:chOff x="0" y="0"/>
          <a:chExt cx="0" cy="0"/>
        </a:xfrm>
      </p:grpSpPr>
      <p:sp>
        <p:nvSpPr>
          <p:cNvPr id="7" name="Rectangle 6"/>
          <p:cNvSpPr/>
          <p:nvPr userDrawn="1"/>
        </p:nvSpPr>
        <p:spPr>
          <a:xfrm>
            <a:off x="0" y="0"/>
            <a:ext cx="9154164" cy="5143500"/>
          </a:xfrm>
          <a:prstGeom prst="rect">
            <a:avLst/>
          </a:prstGeom>
          <a:gradFill>
            <a:gsLst>
              <a:gs pos="0">
                <a:srgbClr val="004983"/>
              </a:gs>
              <a:gs pos="100000">
                <a:srgbClr val="0077D4"/>
              </a:gs>
            </a:gsLst>
            <a:lin ang="135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baseline="-25000" dirty="0">
              <a:ln>
                <a:solidFill>
                  <a:srgbClr val="363636"/>
                </a:solidFill>
              </a:ln>
              <a:solidFill>
                <a:prstClr val="black"/>
              </a:solidFill>
            </a:endParaRPr>
          </a:p>
        </p:txBody>
      </p:sp>
      <p:sp>
        <p:nvSpPr>
          <p:cNvPr id="25" name="TextBox 24"/>
          <p:cNvSpPr txBox="1"/>
          <p:nvPr userDrawn="1"/>
        </p:nvSpPr>
        <p:spPr>
          <a:xfrm>
            <a:off x="8701932" y="4914000"/>
            <a:ext cx="215268" cy="225543"/>
          </a:xfrm>
          <a:prstGeom prst="rect">
            <a:avLst/>
          </a:prstGeom>
          <a:noFill/>
        </p:spPr>
        <p:txBody>
          <a:bodyPr wrap="square" lIns="0" tIns="0" rIns="0" bIns="0" rtlCol="0" anchor="ctr" anchorCtr="0">
            <a:noAutofit/>
          </a:bodyPr>
          <a:lstStyle/>
          <a:p>
            <a:pPr algn="r" defTabSz="342900"/>
            <a:endParaRPr lang="en-US" sz="675" dirty="0">
              <a:solidFill>
                <a:srgbClr val="C5192D"/>
              </a:solidFill>
            </a:endParaRPr>
          </a:p>
        </p:txBody>
      </p:sp>
      <p:sp>
        <p:nvSpPr>
          <p:cNvPr id="12" name="Text Placeholder 24"/>
          <p:cNvSpPr>
            <a:spLocks noGrp="1"/>
          </p:cNvSpPr>
          <p:nvPr>
            <p:ph type="body" sz="quarter" idx="13" hasCustomPrompt="1"/>
          </p:nvPr>
        </p:nvSpPr>
        <p:spPr>
          <a:xfrm>
            <a:off x="421718" y="140354"/>
            <a:ext cx="8355083" cy="866695"/>
          </a:xfrm>
          <a:prstGeom prst="rect">
            <a:avLst/>
          </a:prstGeom>
          <a:effectLst/>
        </p:spPr>
        <p:txBody>
          <a:bodyPr/>
          <a:lstStyle>
            <a:lvl1pPr marL="0" indent="0" algn="l">
              <a:buNone/>
              <a:defRPr sz="4500" b="1" baseline="0">
                <a:solidFill>
                  <a:schemeClr val="bg1"/>
                </a:solidFill>
              </a:defRPr>
            </a:lvl1pPr>
          </a:lstStyle>
          <a:p>
            <a:pPr lvl="0"/>
            <a:r>
              <a:rPr lang="en-US" dirty="0"/>
              <a:t>Logos : copy/paste </a:t>
            </a:r>
            <a:endParaRPr lang="fr-FR"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51740" y="2287785"/>
            <a:ext cx="1302403" cy="913835"/>
          </a:xfrm>
          <a:prstGeom prst="rect">
            <a:avLst/>
          </a:prstGeom>
        </p:spPr>
      </p:pic>
      <p:sp>
        <p:nvSpPr>
          <p:cNvPr id="15" name="Text Placeholder 22"/>
          <p:cNvSpPr txBox="1">
            <a:spLocks/>
          </p:cNvSpPr>
          <p:nvPr userDrawn="1"/>
        </p:nvSpPr>
        <p:spPr>
          <a:xfrm>
            <a:off x="4292149" y="3399818"/>
            <a:ext cx="1399508" cy="265684"/>
          </a:xfrm>
          <a:prstGeom prst="rect">
            <a:avLst/>
          </a:prstGeom>
          <a:noFill/>
        </p:spPr>
        <p:txBody>
          <a:bodyPr/>
          <a:lstStyle>
            <a:lvl1pPr marL="0" indent="0" algn="ctr" defTabSz="457200" rtl="0" eaLnBrk="1" latinLnBrk="0" hangingPunct="1">
              <a:spcBef>
                <a:spcPct val="20000"/>
              </a:spcBef>
              <a:buFont typeface="Arial"/>
              <a:buNone/>
              <a:defRPr sz="1400" b="1" kern="1200">
                <a:solidFill>
                  <a:srgbClr val="363636"/>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500" b="0" dirty="0">
                <a:solidFill>
                  <a:prstClr val="white"/>
                </a:solidFill>
                <a:latin typeface="Arial" panose="020B0604020202020204" pitchFamily="34" charset="0"/>
                <a:cs typeface="Arial" panose="020B0604020202020204" pitchFamily="34" charset="0"/>
              </a:rPr>
              <a:t>UNESCO</a:t>
            </a:r>
            <a:endParaRPr lang="fr-FR" sz="1500" b="0" dirty="0">
              <a:solidFill>
                <a:prstClr val="white"/>
              </a:solidFill>
              <a:latin typeface="Arial" panose="020B0604020202020204" pitchFamily="34" charset="0"/>
              <a:cs typeface="Arial" panose="020B0604020202020204" pitchFamily="34" charset="0"/>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61931" y="3405216"/>
            <a:ext cx="430218" cy="248841"/>
          </a:xfrm>
          <a:prstGeom prst="rect">
            <a:avLst/>
          </a:prstGeom>
        </p:spPr>
      </p:pic>
      <p:pic>
        <p:nvPicPr>
          <p:cNvPr id="17" name="Image 4"/>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flipH="1">
            <a:off x="4256151" y="3355851"/>
            <a:ext cx="231965" cy="540952"/>
          </a:xfrm>
          <a:prstGeom prst="rect">
            <a:avLst/>
          </a:prstGeom>
        </p:spPr>
      </p:pic>
      <p:pic>
        <p:nvPicPr>
          <p:cNvPr id="2" name="Picture 1"/>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878045" y="3988595"/>
            <a:ext cx="1454108" cy="437186"/>
          </a:xfrm>
          <a:prstGeom prst="rect">
            <a:avLst/>
          </a:prstGeom>
        </p:spPr>
      </p:pic>
      <p:pic>
        <p:nvPicPr>
          <p:cNvPr id="3" name="Picture 2"/>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6970367" y="4561038"/>
            <a:ext cx="1102451" cy="410900"/>
          </a:xfrm>
          <a:prstGeom prst="rect">
            <a:avLst/>
          </a:prstGeom>
        </p:spPr>
      </p:pic>
      <p:pic>
        <p:nvPicPr>
          <p:cNvPr id="4" name="Picture 3"/>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5579926" y="3994298"/>
            <a:ext cx="1116080" cy="425781"/>
          </a:xfrm>
          <a:prstGeom prst="rect">
            <a:avLst/>
          </a:prstGeom>
        </p:spPr>
      </p:pic>
      <p:pic>
        <p:nvPicPr>
          <p:cNvPr id="5" name="Picture 4"/>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5566237" y="4561040"/>
            <a:ext cx="1085930" cy="414556"/>
          </a:xfrm>
          <a:prstGeom prst="rect">
            <a:avLst/>
          </a:prstGeom>
        </p:spPr>
      </p:pic>
      <p:pic>
        <p:nvPicPr>
          <p:cNvPr id="6" name="Picture 5"/>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3907610" y="4594253"/>
            <a:ext cx="1134673" cy="406623"/>
          </a:xfrm>
          <a:prstGeom prst="rect">
            <a:avLst/>
          </a:prstGeom>
        </p:spPr>
      </p:pic>
      <p:pic>
        <p:nvPicPr>
          <p:cNvPr id="9" name="Picture 8"/>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4864128" y="1094289"/>
            <a:ext cx="1245074" cy="953816"/>
          </a:xfrm>
          <a:prstGeom prst="rect">
            <a:avLst/>
          </a:prstGeom>
        </p:spPr>
      </p:pic>
      <p:pic>
        <p:nvPicPr>
          <p:cNvPr id="18" name="Picture 17"/>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3565985" y="1098842"/>
            <a:ext cx="1188156" cy="1064952"/>
          </a:xfrm>
          <a:prstGeom prst="rect">
            <a:avLst/>
          </a:prstGeom>
        </p:spPr>
      </p:pic>
      <p:sp>
        <p:nvSpPr>
          <p:cNvPr id="19" name="TextBox 18"/>
          <p:cNvSpPr txBox="1"/>
          <p:nvPr userDrawn="1"/>
        </p:nvSpPr>
        <p:spPr>
          <a:xfrm>
            <a:off x="421716" y="1618996"/>
            <a:ext cx="2818087" cy="923330"/>
          </a:xfrm>
          <a:prstGeom prst="rect">
            <a:avLst/>
          </a:prstGeom>
          <a:noFill/>
        </p:spPr>
        <p:txBody>
          <a:bodyPr wrap="square" rtlCol="0">
            <a:spAutoFit/>
          </a:bodyPr>
          <a:lstStyle/>
          <a:p>
            <a:pPr defTabSz="342900"/>
            <a:r>
              <a:rPr lang="en-US" sz="1350" b="1" dirty="0">
                <a:solidFill>
                  <a:prstClr val="white"/>
                </a:solidFill>
              </a:rPr>
              <a:t>UNESCO Logo (FRONT PAGE – No other Logo on the front page)</a:t>
            </a:r>
          </a:p>
        </p:txBody>
      </p:sp>
      <p:sp>
        <p:nvSpPr>
          <p:cNvPr id="21" name="TextBox 20"/>
          <p:cNvSpPr txBox="1"/>
          <p:nvPr userDrawn="1"/>
        </p:nvSpPr>
        <p:spPr>
          <a:xfrm>
            <a:off x="497130" y="5351672"/>
            <a:ext cx="3257830" cy="1200329"/>
          </a:xfrm>
          <a:prstGeom prst="rect">
            <a:avLst/>
          </a:prstGeom>
          <a:noFill/>
        </p:spPr>
        <p:txBody>
          <a:bodyPr wrap="square" rtlCol="0">
            <a:spAutoFit/>
          </a:bodyPr>
          <a:lstStyle/>
          <a:p>
            <a:pPr defTabSz="342900"/>
            <a:r>
              <a:rPr lang="en-US" sz="1350" b="1" dirty="0">
                <a:solidFill>
                  <a:prstClr val="white"/>
                </a:solidFill>
              </a:rPr>
              <a:t>UNESCO + Secondary Logo “in line” (IN THE FOOTER ONLY, only if needed, never in the case of Field Offices of Sectors)</a:t>
            </a:r>
          </a:p>
        </p:txBody>
      </p:sp>
      <p:sp>
        <p:nvSpPr>
          <p:cNvPr id="22" name="TextBox 21"/>
          <p:cNvSpPr txBox="1"/>
          <p:nvPr userDrawn="1"/>
        </p:nvSpPr>
        <p:spPr>
          <a:xfrm>
            <a:off x="532723" y="4272405"/>
            <a:ext cx="2494284" cy="923330"/>
          </a:xfrm>
          <a:prstGeom prst="rect">
            <a:avLst/>
          </a:prstGeom>
          <a:noFill/>
        </p:spPr>
        <p:txBody>
          <a:bodyPr wrap="square" rtlCol="0">
            <a:spAutoFit/>
          </a:bodyPr>
          <a:lstStyle/>
          <a:p>
            <a:pPr defTabSz="342900"/>
            <a:r>
              <a:rPr lang="en-US" sz="1350" b="1" dirty="0">
                <a:solidFill>
                  <a:prstClr val="white"/>
                </a:solidFill>
              </a:rPr>
              <a:t>UNESCO Logo (FOOTER – Use this logo by default)</a:t>
            </a:r>
          </a:p>
        </p:txBody>
      </p:sp>
      <p:pic>
        <p:nvPicPr>
          <p:cNvPr id="8" name="Picture 7"/>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6298670" y="2322045"/>
            <a:ext cx="1144775" cy="923998"/>
          </a:xfrm>
          <a:prstGeom prst="rect">
            <a:avLst/>
          </a:prstGeom>
        </p:spPr>
      </p:pic>
      <p:pic>
        <p:nvPicPr>
          <p:cNvPr id="10" name="Picture 9"/>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4991905" y="2271007"/>
            <a:ext cx="1069003" cy="976272"/>
          </a:xfrm>
          <a:prstGeom prst="rect">
            <a:avLst/>
          </a:prstGeom>
        </p:spPr>
      </p:pic>
      <p:pic>
        <p:nvPicPr>
          <p:cNvPr id="13" name="Picture 12"/>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6219187" y="1131450"/>
            <a:ext cx="1213496" cy="967004"/>
          </a:xfrm>
          <a:prstGeom prst="rect">
            <a:avLst/>
          </a:prstGeom>
        </p:spPr>
      </p:pic>
    </p:spTree>
    <p:extLst>
      <p:ext uri="{BB962C8B-B14F-4D97-AF65-F5344CB8AC3E}">
        <p14:creationId xmlns:p14="http://schemas.microsoft.com/office/powerpoint/2010/main" val="19775564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Red">
    <p:spTree>
      <p:nvGrpSpPr>
        <p:cNvPr id="1" name=""/>
        <p:cNvGrpSpPr/>
        <p:nvPr/>
      </p:nvGrpSpPr>
      <p:grpSpPr>
        <a:xfrm>
          <a:off x="0" y="0"/>
          <a:ext cx="0" cy="0"/>
          <a:chOff x="0" y="0"/>
          <a:chExt cx="0" cy="0"/>
        </a:xfrm>
      </p:grpSpPr>
      <p:sp>
        <p:nvSpPr>
          <p:cNvPr id="15" name="Rectangle 14"/>
          <p:cNvSpPr/>
          <p:nvPr userDrawn="1"/>
        </p:nvSpPr>
        <p:spPr>
          <a:xfrm>
            <a:off x="0" y="1011599"/>
            <a:ext cx="9144000" cy="488933"/>
          </a:xfrm>
          <a:prstGeom prst="rect">
            <a:avLst/>
          </a:prstGeom>
          <a:solidFill>
            <a:srgbClr val="C51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16" name="Rectangle 15"/>
          <p:cNvSpPr/>
          <p:nvPr userDrawn="1"/>
        </p:nvSpPr>
        <p:spPr>
          <a:xfrm>
            <a:off x="0" y="-9944"/>
            <a:ext cx="9144000" cy="1026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11" name="Subtitle 2"/>
          <p:cNvSpPr>
            <a:spLocks noGrp="1"/>
          </p:cNvSpPr>
          <p:nvPr>
            <p:ph type="subTitle" idx="1" hasCustomPrompt="1"/>
          </p:nvPr>
        </p:nvSpPr>
        <p:spPr>
          <a:xfrm>
            <a:off x="1851994" y="1165300"/>
            <a:ext cx="5760000" cy="179568"/>
          </a:xfrm>
          <a:prstGeom prst="rect">
            <a:avLst/>
          </a:prstGeom>
        </p:spPr>
        <p:txBody>
          <a:bodyPr lIns="0" tIns="0" rIns="0" bIns="0"/>
          <a:lstStyle>
            <a:lvl1pPr marL="0" indent="0" algn="l">
              <a:buNone/>
              <a:defRPr sz="1350" baseline="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a:t>Click to add subtitle or summary</a:t>
            </a:r>
          </a:p>
        </p:txBody>
      </p:sp>
      <p:sp>
        <p:nvSpPr>
          <p:cNvPr id="12" name="Title 1"/>
          <p:cNvSpPr>
            <a:spLocks noGrp="1"/>
          </p:cNvSpPr>
          <p:nvPr>
            <p:ph type="ctrTitle" hasCustomPrompt="1"/>
          </p:nvPr>
        </p:nvSpPr>
        <p:spPr>
          <a:xfrm>
            <a:off x="1851994" y="183758"/>
            <a:ext cx="6548522" cy="319300"/>
          </a:xfrm>
          <a:prstGeom prst="rect">
            <a:avLst/>
          </a:prstGeom>
        </p:spPr>
        <p:txBody>
          <a:bodyPr lIns="0" tIns="0" rIns="0" bIns="0"/>
          <a:lstStyle>
            <a:lvl1pPr algn="l">
              <a:lnSpc>
                <a:spcPts val="2775"/>
              </a:lnSpc>
              <a:defRPr sz="2625" b="1">
                <a:solidFill>
                  <a:schemeClr val="bg1"/>
                </a:solidFill>
              </a:defRPr>
            </a:lvl1pPr>
          </a:lstStyle>
          <a:p>
            <a:r>
              <a:rPr lang="en-GB" dirty="0"/>
              <a:t>CLICK TO ADD TITLE OF PRESENTATION</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53" y="65906"/>
            <a:ext cx="1302403" cy="913835"/>
          </a:xfrm>
          <a:prstGeom prst="rect">
            <a:avLst/>
          </a:prstGeom>
        </p:spPr>
      </p:pic>
      <p:sp>
        <p:nvSpPr>
          <p:cNvPr id="6" name="Rectangle 5"/>
          <p:cNvSpPr/>
          <p:nvPr userDrawn="1"/>
        </p:nvSpPr>
        <p:spPr>
          <a:xfrm>
            <a:off x="2286000" y="2967335"/>
            <a:ext cx="4572000" cy="923330"/>
          </a:xfrm>
          <a:prstGeom prst="rect">
            <a:avLst/>
          </a:prstGeom>
        </p:spPr>
        <p:txBody>
          <a:bodyPr>
            <a:spAutoFit/>
          </a:bodyPr>
          <a:lstStyle/>
          <a:p>
            <a:pPr defTabSz="342900"/>
            <a:r>
              <a:rPr lang="fr-FR" sz="1350" dirty="0">
                <a:solidFill>
                  <a:prstClr val="black"/>
                </a:solidFill>
              </a:rPr>
              <a:t> </a:t>
            </a:r>
          </a:p>
          <a:p>
            <a:pPr defTabSz="342900"/>
            <a:br>
              <a:rPr lang="fr-FR" sz="1350" dirty="0">
                <a:solidFill>
                  <a:prstClr val="black"/>
                </a:solidFill>
              </a:rPr>
            </a:br>
            <a:endParaRPr lang="fr-FR" sz="1350" dirty="0">
              <a:solidFill>
                <a:prstClr val="black"/>
              </a:solidFill>
            </a:endParaRPr>
          </a:p>
        </p:txBody>
      </p:sp>
    </p:spTree>
    <p:extLst>
      <p:ext uri="{BB962C8B-B14F-4D97-AF65-F5344CB8AC3E}">
        <p14:creationId xmlns:p14="http://schemas.microsoft.com/office/powerpoint/2010/main" val="4804995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sp>
        <p:nvSpPr>
          <p:cNvPr id="15" name="Rectangle 14"/>
          <p:cNvSpPr/>
          <p:nvPr userDrawn="1"/>
        </p:nvSpPr>
        <p:spPr>
          <a:xfrm>
            <a:off x="0" y="1011599"/>
            <a:ext cx="9144000" cy="488933"/>
          </a:xfrm>
          <a:prstGeom prst="rect">
            <a:avLst/>
          </a:prstGeom>
          <a:solidFill>
            <a:srgbClr val="95C1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16" name="Rectangle 15"/>
          <p:cNvSpPr/>
          <p:nvPr userDrawn="1"/>
        </p:nvSpPr>
        <p:spPr>
          <a:xfrm>
            <a:off x="0" y="-9944"/>
            <a:ext cx="9144000" cy="1026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11" name="Subtitle 2"/>
          <p:cNvSpPr>
            <a:spLocks noGrp="1"/>
          </p:cNvSpPr>
          <p:nvPr>
            <p:ph type="subTitle" idx="1" hasCustomPrompt="1"/>
          </p:nvPr>
        </p:nvSpPr>
        <p:spPr>
          <a:xfrm>
            <a:off x="1851994" y="1165300"/>
            <a:ext cx="5760000" cy="179568"/>
          </a:xfrm>
          <a:prstGeom prst="rect">
            <a:avLst/>
          </a:prstGeom>
        </p:spPr>
        <p:txBody>
          <a:bodyPr lIns="0" tIns="0" rIns="0" bIns="0"/>
          <a:lstStyle>
            <a:lvl1pPr marL="0" indent="0" algn="l">
              <a:buNone/>
              <a:defRPr sz="1350" baseline="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a:t>Click to add subtitle or summary</a:t>
            </a:r>
          </a:p>
        </p:txBody>
      </p:sp>
      <p:sp>
        <p:nvSpPr>
          <p:cNvPr id="12" name="Title 1"/>
          <p:cNvSpPr>
            <a:spLocks noGrp="1"/>
          </p:cNvSpPr>
          <p:nvPr>
            <p:ph type="ctrTitle" hasCustomPrompt="1"/>
          </p:nvPr>
        </p:nvSpPr>
        <p:spPr>
          <a:xfrm>
            <a:off x="1851994" y="183758"/>
            <a:ext cx="6548522" cy="319300"/>
          </a:xfrm>
          <a:prstGeom prst="rect">
            <a:avLst/>
          </a:prstGeom>
        </p:spPr>
        <p:txBody>
          <a:bodyPr lIns="0" tIns="0" rIns="0" bIns="0"/>
          <a:lstStyle>
            <a:lvl1pPr algn="l">
              <a:lnSpc>
                <a:spcPts val="2775"/>
              </a:lnSpc>
              <a:defRPr sz="2625" b="1">
                <a:solidFill>
                  <a:schemeClr val="bg1"/>
                </a:solidFill>
              </a:defRPr>
            </a:lvl1pPr>
          </a:lstStyle>
          <a:p>
            <a:r>
              <a:rPr lang="en-GB" dirty="0"/>
              <a:t>CLICK TO ADD TITLE OF PRESENTATION</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53" y="65906"/>
            <a:ext cx="1302403" cy="913835"/>
          </a:xfrm>
          <a:prstGeom prst="rect">
            <a:avLst/>
          </a:prstGeom>
        </p:spPr>
      </p:pic>
    </p:spTree>
    <p:extLst>
      <p:ext uri="{BB962C8B-B14F-4D97-AF65-F5344CB8AC3E}">
        <p14:creationId xmlns:p14="http://schemas.microsoft.com/office/powerpoint/2010/main" val="17558177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sp>
        <p:nvSpPr>
          <p:cNvPr id="15" name="Rectangle 14"/>
          <p:cNvSpPr/>
          <p:nvPr userDrawn="1"/>
        </p:nvSpPr>
        <p:spPr>
          <a:xfrm>
            <a:off x="0" y="1011599"/>
            <a:ext cx="9144000" cy="488933"/>
          </a:xfrm>
          <a:prstGeom prst="rect">
            <a:avLst/>
          </a:prstGeom>
          <a:solidFill>
            <a:srgbClr val="9F35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16" name="Rectangle 15"/>
          <p:cNvSpPr/>
          <p:nvPr userDrawn="1"/>
        </p:nvSpPr>
        <p:spPr>
          <a:xfrm>
            <a:off x="0" y="-9944"/>
            <a:ext cx="9144000" cy="1026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11" name="Subtitle 2"/>
          <p:cNvSpPr>
            <a:spLocks noGrp="1"/>
          </p:cNvSpPr>
          <p:nvPr>
            <p:ph type="subTitle" idx="1" hasCustomPrompt="1"/>
          </p:nvPr>
        </p:nvSpPr>
        <p:spPr>
          <a:xfrm>
            <a:off x="1851994" y="1165300"/>
            <a:ext cx="5760000" cy="179568"/>
          </a:xfrm>
          <a:prstGeom prst="rect">
            <a:avLst/>
          </a:prstGeom>
        </p:spPr>
        <p:txBody>
          <a:bodyPr lIns="0" tIns="0" rIns="0" bIns="0"/>
          <a:lstStyle>
            <a:lvl1pPr marL="0" indent="0" algn="l">
              <a:buNone/>
              <a:defRPr sz="1350" baseline="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a:t>Click to add subtitle or summary</a:t>
            </a:r>
          </a:p>
        </p:txBody>
      </p:sp>
      <p:sp>
        <p:nvSpPr>
          <p:cNvPr id="12" name="Title 1"/>
          <p:cNvSpPr>
            <a:spLocks noGrp="1"/>
          </p:cNvSpPr>
          <p:nvPr>
            <p:ph type="ctrTitle" hasCustomPrompt="1"/>
          </p:nvPr>
        </p:nvSpPr>
        <p:spPr>
          <a:xfrm>
            <a:off x="1851994" y="183758"/>
            <a:ext cx="6548522" cy="319300"/>
          </a:xfrm>
          <a:prstGeom prst="rect">
            <a:avLst/>
          </a:prstGeom>
        </p:spPr>
        <p:txBody>
          <a:bodyPr lIns="0" tIns="0" rIns="0" bIns="0"/>
          <a:lstStyle>
            <a:lvl1pPr algn="l">
              <a:lnSpc>
                <a:spcPts val="2775"/>
              </a:lnSpc>
              <a:defRPr sz="2625" b="1">
                <a:solidFill>
                  <a:schemeClr val="bg1"/>
                </a:solidFill>
              </a:defRPr>
            </a:lvl1pPr>
          </a:lstStyle>
          <a:p>
            <a:r>
              <a:rPr lang="en-GB" dirty="0"/>
              <a:t>CLICK TO ADD TITLE OF PRESENTATION</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53" y="65906"/>
            <a:ext cx="1302403" cy="913835"/>
          </a:xfrm>
          <a:prstGeom prst="rect">
            <a:avLst/>
          </a:prstGeom>
        </p:spPr>
      </p:pic>
    </p:spTree>
    <p:extLst>
      <p:ext uri="{BB962C8B-B14F-4D97-AF65-F5344CB8AC3E}">
        <p14:creationId xmlns:p14="http://schemas.microsoft.com/office/powerpoint/2010/main" val="729932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B81AA19-D7B7-6D42-8CD4-7B425E68E54E}" type="datetimeFigureOut">
              <a:rPr lang="en-US" smtClean="0"/>
              <a:t>8/10/20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3BB40D-DAC6-D544-B484-A2DCD660D42C}" type="slidenum">
              <a:rPr lang="en-US" smtClean="0"/>
              <a:t>‹#›</a:t>
            </a:fld>
            <a:endParaRPr lang="en-US" dirty="0"/>
          </a:p>
        </p:txBody>
      </p:sp>
    </p:spTree>
    <p:extLst>
      <p:ext uri="{BB962C8B-B14F-4D97-AF65-F5344CB8AC3E}">
        <p14:creationId xmlns:p14="http://schemas.microsoft.com/office/powerpoint/2010/main" val="34668999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orange">
    <p:spTree>
      <p:nvGrpSpPr>
        <p:cNvPr id="1" name=""/>
        <p:cNvGrpSpPr/>
        <p:nvPr/>
      </p:nvGrpSpPr>
      <p:grpSpPr>
        <a:xfrm>
          <a:off x="0" y="0"/>
          <a:ext cx="0" cy="0"/>
          <a:chOff x="0" y="0"/>
          <a:chExt cx="0" cy="0"/>
        </a:xfrm>
      </p:grpSpPr>
      <p:sp>
        <p:nvSpPr>
          <p:cNvPr id="15" name="Rectangle 14"/>
          <p:cNvSpPr/>
          <p:nvPr userDrawn="1"/>
        </p:nvSpPr>
        <p:spPr>
          <a:xfrm>
            <a:off x="0" y="1011599"/>
            <a:ext cx="9144000" cy="488933"/>
          </a:xfrm>
          <a:prstGeom prst="rect">
            <a:avLst/>
          </a:prstGeom>
          <a:solidFill>
            <a:srgbClr val="F39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16" name="Rectangle 15"/>
          <p:cNvSpPr/>
          <p:nvPr userDrawn="1"/>
        </p:nvSpPr>
        <p:spPr>
          <a:xfrm>
            <a:off x="0" y="-9944"/>
            <a:ext cx="9144000" cy="1026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11" name="Subtitle 2"/>
          <p:cNvSpPr>
            <a:spLocks noGrp="1"/>
          </p:cNvSpPr>
          <p:nvPr>
            <p:ph type="subTitle" idx="1" hasCustomPrompt="1"/>
          </p:nvPr>
        </p:nvSpPr>
        <p:spPr>
          <a:xfrm>
            <a:off x="1851994" y="1165300"/>
            <a:ext cx="5760000" cy="179568"/>
          </a:xfrm>
          <a:prstGeom prst="rect">
            <a:avLst/>
          </a:prstGeom>
        </p:spPr>
        <p:txBody>
          <a:bodyPr lIns="0" tIns="0" rIns="0" bIns="0"/>
          <a:lstStyle>
            <a:lvl1pPr marL="0" indent="0" algn="l">
              <a:buNone/>
              <a:defRPr sz="1350" baseline="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a:t>Click to add subtitle or summary</a:t>
            </a:r>
          </a:p>
        </p:txBody>
      </p:sp>
      <p:sp>
        <p:nvSpPr>
          <p:cNvPr id="12" name="Title 1"/>
          <p:cNvSpPr>
            <a:spLocks noGrp="1"/>
          </p:cNvSpPr>
          <p:nvPr>
            <p:ph type="ctrTitle" hasCustomPrompt="1"/>
          </p:nvPr>
        </p:nvSpPr>
        <p:spPr>
          <a:xfrm>
            <a:off x="1851994" y="183758"/>
            <a:ext cx="6548522" cy="319300"/>
          </a:xfrm>
          <a:prstGeom prst="rect">
            <a:avLst/>
          </a:prstGeom>
        </p:spPr>
        <p:txBody>
          <a:bodyPr lIns="0" tIns="0" rIns="0" bIns="0"/>
          <a:lstStyle>
            <a:lvl1pPr algn="l">
              <a:lnSpc>
                <a:spcPts val="2775"/>
              </a:lnSpc>
              <a:defRPr sz="2625" b="1">
                <a:solidFill>
                  <a:schemeClr val="bg1"/>
                </a:solidFill>
              </a:defRPr>
            </a:lvl1pPr>
          </a:lstStyle>
          <a:p>
            <a:r>
              <a:rPr lang="en-GB" dirty="0"/>
              <a:t>CLICK TO ADD TITLE OF PRESENTATION</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53" y="65906"/>
            <a:ext cx="1302403" cy="913835"/>
          </a:xfrm>
          <a:prstGeom prst="rect">
            <a:avLst/>
          </a:prstGeom>
        </p:spPr>
      </p:pic>
    </p:spTree>
    <p:extLst>
      <p:ext uri="{BB962C8B-B14F-4D97-AF65-F5344CB8AC3E}">
        <p14:creationId xmlns:p14="http://schemas.microsoft.com/office/powerpoint/2010/main" val="23404667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Yellow">
    <p:spTree>
      <p:nvGrpSpPr>
        <p:cNvPr id="1" name=""/>
        <p:cNvGrpSpPr/>
        <p:nvPr/>
      </p:nvGrpSpPr>
      <p:grpSpPr>
        <a:xfrm>
          <a:off x="0" y="0"/>
          <a:ext cx="0" cy="0"/>
          <a:chOff x="0" y="0"/>
          <a:chExt cx="0" cy="0"/>
        </a:xfrm>
      </p:grpSpPr>
      <p:sp>
        <p:nvSpPr>
          <p:cNvPr id="15" name="Rectangle 14"/>
          <p:cNvSpPr/>
          <p:nvPr userDrawn="1"/>
        </p:nvSpPr>
        <p:spPr>
          <a:xfrm>
            <a:off x="0" y="1011599"/>
            <a:ext cx="9144000" cy="488933"/>
          </a:xfrm>
          <a:prstGeom prst="rect">
            <a:avLst/>
          </a:prstGeom>
          <a:solidFill>
            <a:srgbClr val="FFD5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16" name="Rectangle 15"/>
          <p:cNvSpPr/>
          <p:nvPr userDrawn="1"/>
        </p:nvSpPr>
        <p:spPr>
          <a:xfrm>
            <a:off x="0" y="-9944"/>
            <a:ext cx="9144000" cy="1026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11" name="Subtitle 2"/>
          <p:cNvSpPr>
            <a:spLocks noGrp="1"/>
          </p:cNvSpPr>
          <p:nvPr>
            <p:ph type="subTitle" idx="1" hasCustomPrompt="1"/>
          </p:nvPr>
        </p:nvSpPr>
        <p:spPr>
          <a:xfrm>
            <a:off x="1851994" y="1165300"/>
            <a:ext cx="5760000" cy="179568"/>
          </a:xfrm>
          <a:prstGeom prst="rect">
            <a:avLst/>
          </a:prstGeom>
        </p:spPr>
        <p:txBody>
          <a:bodyPr lIns="0" tIns="0" rIns="0" bIns="0"/>
          <a:lstStyle>
            <a:lvl1pPr marL="0" indent="0" algn="l">
              <a:buNone/>
              <a:defRPr sz="1350" baseline="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a:t>Click to add subtitle or summary</a:t>
            </a:r>
          </a:p>
        </p:txBody>
      </p:sp>
      <p:sp>
        <p:nvSpPr>
          <p:cNvPr id="12" name="Title 1"/>
          <p:cNvSpPr>
            <a:spLocks noGrp="1"/>
          </p:cNvSpPr>
          <p:nvPr>
            <p:ph type="ctrTitle" hasCustomPrompt="1"/>
          </p:nvPr>
        </p:nvSpPr>
        <p:spPr>
          <a:xfrm>
            <a:off x="1851994" y="183758"/>
            <a:ext cx="6548522" cy="319300"/>
          </a:xfrm>
          <a:prstGeom prst="rect">
            <a:avLst/>
          </a:prstGeom>
        </p:spPr>
        <p:txBody>
          <a:bodyPr lIns="0" tIns="0" rIns="0" bIns="0"/>
          <a:lstStyle>
            <a:lvl1pPr algn="l">
              <a:lnSpc>
                <a:spcPts val="2775"/>
              </a:lnSpc>
              <a:defRPr sz="2625" b="1">
                <a:solidFill>
                  <a:schemeClr val="bg1"/>
                </a:solidFill>
              </a:defRPr>
            </a:lvl1pPr>
          </a:lstStyle>
          <a:p>
            <a:r>
              <a:rPr lang="en-GB" dirty="0"/>
              <a:t>CLICK TO ADD TITLE OF PRESENTATION</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53" y="65906"/>
            <a:ext cx="1302403" cy="913835"/>
          </a:xfrm>
          <a:prstGeom prst="rect">
            <a:avLst/>
          </a:prstGeom>
        </p:spPr>
      </p:pic>
    </p:spTree>
    <p:extLst>
      <p:ext uri="{BB962C8B-B14F-4D97-AF65-F5344CB8AC3E}">
        <p14:creationId xmlns:p14="http://schemas.microsoft.com/office/powerpoint/2010/main" val="38622691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Magenta">
    <p:spTree>
      <p:nvGrpSpPr>
        <p:cNvPr id="1" name=""/>
        <p:cNvGrpSpPr/>
        <p:nvPr/>
      </p:nvGrpSpPr>
      <p:grpSpPr>
        <a:xfrm>
          <a:off x="0" y="0"/>
          <a:ext cx="0" cy="0"/>
          <a:chOff x="0" y="0"/>
          <a:chExt cx="0" cy="0"/>
        </a:xfrm>
      </p:grpSpPr>
      <p:sp>
        <p:nvSpPr>
          <p:cNvPr id="15" name="Rectangle 14"/>
          <p:cNvSpPr/>
          <p:nvPr userDrawn="1"/>
        </p:nvSpPr>
        <p:spPr>
          <a:xfrm>
            <a:off x="0" y="1011599"/>
            <a:ext cx="9144000" cy="488933"/>
          </a:xfrm>
          <a:prstGeom prst="rect">
            <a:avLst/>
          </a:prstGeom>
          <a:solidFill>
            <a:srgbClr val="EC61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16" name="Rectangle 15"/>
          <p:cNvSpPr/>
          <p:nvPr userDrawn="1"/>
        </p:nvSpPr>
        <p:spPr>
          <a:xfrm>
            <a:off x="0" y="-9944"/>
            <a:ext cx="9144000" cy="1026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11" name="Subtitle 2"/>
          <p:cNvSpPr>
            <a:spLocks noGrp="1"/>
          </p:cNvSpPr>
          <p:nvPr>
            <p:ph type="subTitle" idx="1" hasCustomPrompt="1"/>
          </p:nvPr>
        </p:nvSpPr>
        <p:spPr>
          <a:xfrm>
            <a:off x="1851994" y="1165300"/>
            <a:ext cx="5760000" cy="179568"/>
          </a:xfrm>
          <a:prstGeom prst="rect">
            <a:avLst/>
          </a:prstGeom>
        </p:spPr>
        <p:txBody>
          <a:bodyPr lIns="0" tIns="0" rIns="0" bIns="0"/>
          <a:lstStyle>
            <a:lvl1pPr marL="0" indent="0" algn="l">
              <a:buNone/>
              <a:defRPr sz="1350" baseline="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a:t>Click to add subtitle or summary</a:t>
            </a:r>
          </a:p>
        </p:txBody>
      </p:sp>
      <p:sp>
        <p:nvSpPr>
          <p:cNvPr id="12" name="Title 1"/>
          <p:cNvSpPr>
            <a:spLocks noGrp="1"/>
          </p:cNvSpPr>
          <p:nvPr>
            <p:ph type="ctrTitle" hasCustomPrompt="1"/>
          </p:nvPr>
        </p:nvSpPr>
        <p:spPr>
          <a:xfrm>
            <a:off x="1851994" y="183758"/>
            <a:ext cx="6548522" cy="319300"/>
          </a:xfrm>
          <a:prstGeom prst="rect">
            <a:avLst/>
          </a:prstGeom>
        </p:spPr>
        <p:txBody>
          <a:bodyPr lIns="0" tIns="0" rIns="0" bIns="0"/>
          <a:lstStyle>
            <a:lvl1pPr algn="l">
              <a:lnSpc>
                <a:spcPts val="2775"/>
              </a:lnSpc>
              <a:defRPr sz="2625" b="1">
                <a:solidFill>
                  <a:schemeClr val="bg1"/>
                </a:solidFill>
              </a:defRPr>
            </a:lvl1pPr>
          </a:lstStyle>
          <a:p>
            <a:r>
              <a:rPr lang="en-GB" dirty="0"/>
              <a:t>CLICK TO ADD TITLE OF PRESENTATION</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53" y="65906"/>
            <a:ext cx="1302403" cy="913835"/>
          </a:xfrm>
          <a:prstGeom prst="rect">
            <a:avLst/>
          </a:prstGeom>
        </p:spPr>
      </p:pic>
    </p:spTree>
    <p:extLst>
      <p:ext uri="{BB962C8B-B14F-4D97-AF65-F5344CB8AC3E}">
        <p14:creationId xmlns:p14="http://schemas.microsoft.com/office/powerpoint/2010/main" val="5706494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Cyan">
    <p:spTree>
      <p:nvGrpSpPr>
        <p:cNvPr id="1" name=""/>
        <p:cNvGrpSpPr/>
        <p:nvPr/>
      </p:nvGrpSpPr>
      <p:grpSpPr>
        <a:xfrm>
          <a:off x="0" y="0"/>
          <a:ext cx="0" cy="0"/>
          <a:chOff x="0" y="0"/>
          <a:chExt cx="0" cy="0"/>
        </a:xfrm>
      </p:grpSpPr>
      <p:sp>
        <p:nvSpPr>
          <p:cNvPr id="15" name="Rectangle 14"/>
          <p:cNvSpPr/>
          <p:nvPr userDrawn="1"/>
        </p:nvSpPr>
        <p:spPr>
          <a:xfrm>
            <a:off x="0" y="1011599"/>
            <a:ext cx="9144000" cy="488933"/>
          </a:xfrm>
          <a:prstGeom prst="rect">
            <a:avLst/>
          </a:prstGeom>
          <a:solidFill>
            <a:srgbClr val="00B1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16" name="Rectangle 15"/>
          <p:cNvSpPr/>
          <p:nvPr userDrawn="1"/>
        </p:nvSpPr>
        <p:spPr>
          <a:xfrm>
            <a:off x="0" y="-9944"/>
            <a:ext cx="9144000" cy="1026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11" name="Subtitle 2"/>
          <p:cNvSpPr>
            <a:spLocks noGrp="1"/>
          </p:cNvSpPr>
          <p:nvPr>
            <p:ph type="subTitle" idx="1" hasCustomPrompt="1"/>
          </p:nvPr>
        </p:nvSpPr>
        <p:spPr>
          <a:xfrm>
            <a:off x="1851994" y="1165300"/>
            <a:ext cx="5760000" cy="179568"/>
          </a:xfrm>
          <a:prstGeom prst="rect">
            <a:avLst/>
          </a:prstGeom>
        </p:spPr>
        <p:txBody>
          <a:bodyPr lIns="0" tIns="0" rIns="0" bIns="0"/>
          <a:lstStyle>
            <a:lvl1pPr marL="0" indent="0" algn="l">
              <a:buNone/>
              <a:defRPr sz="1350" baseline="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a:t>Click to add subtitle or summary</a:t>
            </a:r>
          </a:p>
        </p:txBody>
      </p:sp>
      <p:sp>
        <p:nvSpPr>
          <p:cNvPr id="12" name="Title 1"/>
          <p:cNvSpPr>
            <a:spLocks noGrp="1"/>
          </p:cNvSpPr>
          <p:nvPr>
            <p:ph type="ctrTitle" hasCustomPrompt="1"/>
          </p:nvPr>
        </p:nvSpPr>
        <p:spPr>
          <a:xfrm>
            <a:off x="1851994" y="183758"/>
            <a:ext cx="6548522" cy="319300"/>
          </a:xfrm>
          <a:prstGeom prst="rect">
            <a:avLst/>
          </a:prstGeom>
        </p:spPr>
        <p:txBody>
          <a:bodyPr lIns="0" tIns="0" rIns="0" bIns="0"/>
          <a:lstStyle>
            <a:lvl1pPr algn="l">
              <a:lnSpc>
                <a:spcPts val="2775"/>
              </a:lnSpc>
              <a:defRPr sz="2625" b="1">
                <a:solidFill>
                  <a:schemeClr val="bg1"/>
                </a:solidFill>
              </a:defRPr>
            </a:lvl1pPr>
          </a:lstStyle>
          <a:p>
            <a:r>
              <a:rPr lang="en-GB" dirty="0"/>
              <a:t>CLICK TO ADD TITLE OF PRESENTATION</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53" y="65906"/>
            <a:ext cx="1302403" cy="913835"/>
          </a:xfrm>
          <a:prstGeom prst="rect">
            <a:avLst/>
          </a:prstGeom>
        </p:spPr>
      </p:pic>
    </p:spTree>
    <p:extLst>
      <p:ext uri="{BB962C8B-B14F-4D97-AF65-F5344CB8AC3E}">
        <p14:creationId xmlns:p14="http://schemas.microsoft.com/office/powerpoint/2010/main" val="12602419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Dark Blue">
    <p:spTree>
      <p:nvGrpSpPr>
        <p:cNvPr id="1" name=""/>
        <p:cNvGrpSpPr/>
        <p:nvPr/>
      </p:nvGrpSpPr>
      <p:grpSpPr>
        <a:xfrm>
          <a:off x="0" y="0"/>
          <a:ext cx="0" cy="0"/>
          <a:chOff x="0" y="0"/>
          <a:chExt cx="0" cy="0"/>
        </a:xfrm>
      </p:grpSpPr>
      <p:sp>
        <p:nvSpPr>
          <p:cNvPr id="15" name="Rectangle 14"/>
          <p:cNvSpPr/>
          <p:nvPr userDrawn="1"/>
        </p:nvSpPr>
        <p:spPr>
          <a:xfrm>
            <a:off x="0" y="1011599"/>
            <a:ext cx="9144000" cy="488933"/>
          </a:xfrm>
          <a:prstGeom prst="rect">
            <a:avLst/>
          </a:prstGeom>
          <a:solidFill>
            <a:srgbClr val="004D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16" name="Rectangle 15"/>
          <p:cNvSpPr/>
          <p:nvPr userDrawn="1"/>
        </p:nvSpPr>
        <p:spPr>
          <a:xfrm>
            <a:off x="0" y="-9944"/>
            <a:ext cx="9144000" cy="1026000"/>
          </a:xfrm>
          <a:prstGeom prst="rect">
            <a:avLst/>
          </a:prstGeom>
          <a:solidFill>
            <a:srgbClr val="0077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11" name="Subtitle 2"/>
          <p:cNvSpPr>
            <a:spLocks noGrp="1"/>
          </p:cNvSpPr>
          <p:nvPr>
            <p:ph type="subTitle" idx="1" hasCustomPrompt="1"/>
          </p:nvPr>
        </p:nvSpPr>
        <p:spPr>
          <a:xfrm>
            <a:off x="1851994" y="1165300"/>
            <a:ext cx="5760000" cy="179568"/>
          </a:xfrm>
          <a:prstGeom prst="rect">
            <a:avLst/>
          </a:prstGeom>
        </p:spPr>
        <p:txBody>
          <a:bodyPr lIns="0" tIns="0" rIns="0" bIns="0"/>
          <a:lstStyle>
            <a:lvl1pPr marL="0" indent="0" algn="l">
              <a:buNone/>
              <a:defRPr sz="1350" baseline="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a:t>Click to add subtitle or summary</a:t>
            </a:r>
          </a:p>
        </p:txBody>
      </p:sp>
      <p:sp>
        <p:nvSpPr>
          <p:cNvPr id="12" name="Title 1"/>
          <p:cNvSpPr>
            <a:spLocks noGrp="1"/>
          </p:cNvSpPr>
          <p:nvPr>
            <p:ph type="ctrTitle" hasCustomPrompt="1"/>
          </p:nvPr>
        </p:nvSpPr>
        <p:spPr>
          <a:xfrm>
            <a:off x="1851994" y="183758"/>
            <a:ext cx="6548522" cy="319300"/>
          </a:xfrm>
          <a:prstGeom prst="rect">
            <a:avLst/>
          </a:prstGeom>
        </p:spPr>
        <p:txBody>
          <a:bodyPr lIns="0" tIns="0" rIns="0" bIns="0"/>
          <a:lstStyle>
            <a:lvl1pPr algn="l">
              <a:lnSpc>
                <a:spcPts val="2775"/>
              </a:lnSpc>
              <a:defRPr sz="2625" b="1">
                <a:solidFill>
                  <a:schemeClr val="bg1"/>
                </a:solidFill>
              </a:defRPr>
            </a:lvl1pPr>
          </a:lstStyle>
          <a:p>
            <a:r>
              <a:rPr lang="en-GB" dirty="0"/>
              <a:t>CLICK TO ADD TITLE OF PRESENTATION</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53" y="65906"/>
            <a:ext cx="1302403" cy="913835"/>
          </a:xfrm>
          <a:prstGeom prst="rect">
            <a:avLst/>
          </a:prstGeom>
        </p:spPr>
      </p:pic>
    </p:spTree>
    <p:extLst>
      <p:ext uri="{BB962C8B-B14F-4D97-AF65-F5344CB8AC3E}">
        <p14:creationId xmlns:p14="http://schemas.microsoft.com/office/powerpoint/2010/main" val="529373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8" name="Rechthoek 6"/>
          <p:cNvSpPr/>
          <p:nvPr userDrawn="1"/>
        </p:nvSpPr>
        <p:spPr>
          <a:xfrm>
            <a:off x="2" y="1174985"/>
            <a:ext cx="9144001" cy="3322587"/>
          </a:xfrm>
          <a:prstGeom prst="rect">
            <a:avLst/>
          </a:prstGeom>
          <a:solidFill>
            <a:srgbClr val="C1E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50336" rtl="0" eaLnBrk="1" latinLnBrk="0" hangingPunct="1">
              <a:defRPr sz="1871" kern="1200">
                <a:solidFill>
                  <a:schemeClr val="lt1"/>
                </a:solidFill>
                <a:latin typeface="+mn-lt"/>
                <a:ea typeface="+mn-ea"/>
                <a:cs typeface="+mn-cs"/>
              </a:defRPr>
            </a:lvl1pPr>
            <a:lvl2pPr marL="475168" algn="l" defTabSz="950336" rtl="0" eaLnBrk="1" latinLnBrk="0" hangingPunct="1">
              <a:defRPr sz="1871" kern="1200">
                <a:solidFill>
                  <a:schemeClr val="lt1"/>
                </a:solidFill>
                <a:latin typeface="+mn-lt"/>
                <a:ea typeface="+mn-ea"/>
                <a:cs typeface="+mn-cs"/>
              </a:defRPr>
            </a:lvl2pPr>
            <a:lvl3pPr marL="950336" algn="l" defTabSz="950336" rtl="0" eaLnBrk="1" latinLnBrk="0" hangingPunct="1">
              <a:defRPr sz="1871" kern="1200">
                <a:solidFill>
                  <a:schemeClr val="lt1"/>
                </a:solidFill>
                <a:latin typeface="+mn-lt"/>
                <a:ea typeface="+mn-ea"/>
                <a:cs typeface="+mn-cs"/>
              </a:defRPr>
            </a:lvl3pPr>
            <a:lvl4pPr marL="1425504" algn="l" defTabSz="950336" rtl="0" eaLnBrk="1" latinLnBrk="0" hangingPunct="1">
              <a:defRPr sz="1871" kern="1200">
                <a:solidFill>
                  <a:schemeClr val="lt1"/>
                </a:solidFill>
                <a:latin typeface="+mn-lt"/>
                <a:ea typeface="+mn-ea"/>
                <a:cs typeface="+mn-cs"/>
              </a:defRPr>
            </a:lvl4pPr>
            <a:lvl5pPr marL="1900672" algn="l" defTabSz="950336" rtl="0" eaLnBrk="1" latinLnBrk="0" hangingPunct="1">
              <a:defRPr sz="1871" kern="1200">
                <a:solidFill>
                  <a:schemeClr val="lt1"/>
                </a:solidFill>
                <a:latin typeface="+mn-lt"/>
                <a:ea typeface="+mn-ea"/>
                <a:cs typeface="+mn-cs"/>
              </a:defRPr>
            </a:lvl5pPr>
            <a:lvl6pPr marL="2375840" algn="l" defTabSz="950336" rtl="0" eaLnBrk="1" latinLnBrk="0" hangingPunct="1">
              <a:defRPr sz="1871" kern="1200">
                <a:solidFill>
                  <a:schemeClr val="lt1"/>
                </a:solidFill>
                <a:latin typeface="+mn-lt"/>
                <a:ea typeface="+mn-ea"/>
                <a:cs typeface="+mn-cs"/>
              </a:defRPr>
            </a:lvl6pPr>
            <a:lvl7pPr marL="2851008" algn="l" defTabSz="950336" rtl="0" eaLnBrk="1" latinLnBrk="0" hangingPunct="1">
              <a:defRPr sz="1871" kern="1200">
                <a:solidFill>
                  <a:schemeClr val="lt1"/>
                </a:solidFill>
                <a:latin typeface="+mn-lt"/>
                <a:ea typeface="+mn-ea"/>
                <a:cs typeface="+mn-cs"/>
              </a:defRPr>
            </a:lvl7pPr>
            <a:lvl8pPr marL="3326176" algn="l" defTabSz="950336" rtl="0" eaLnBrk="1" latinLnBrk="0" hangingPunct="1">
              <a:defRPr sz="1871" kern="1200">
                <a:solidFill>
                  <a:schemeClr val="lt1"/>
                </a:solidFill>
                <a:latin typeface="+mn-lt"/>
                <a:ea typeface="+mn-ea"/>
                <a:cs typeface="+mn-cs"/>
              </a:defRPr>
            </a:lvl8pPr>
            <a:lvl9pPr marL="3801344" algn="l" defTabSz="950336" rtl="0" eaLnBrk="1" latinLnBrk="0" hangingPunct="1">
              <a:defRPr sz="1871" kern="1200">
                <a:solidFill>
                  <a:schemeClr val="lt1"/>
                </a:solidFill>
                <a:latin typeface="+mn-lt"/>
                <a:ea typeface="+mn-ea"/>
                <a:cs typeface="+mn-cs"/>
              </a:defRPr>
            </a:lvl9pPr>
          </a:lstStyle>
          <a:p>
            <a:pPr algn="ctr"/>
            <a:endParaRPr lang="nl-NL" sz="1052">
              <a:solidFill>
                <a:prstClr val="white"/>
              </a:solidFill>
            </a:endParaRPr>
          </a:p>
        </p:txBody>
      </p:sp>
      <p:sp>
        <p:nvSpPr>
          <p:cNvPr id="3" name="Rechthoek 7"/>
          <p:cNvSpPr/>
          <p:nvPr userDrawn="1"/>
        </p:nvSpPr>
        <p:spPr>
          <a:xfrm>
            <a:off x="0" y="0"/>
            <a:ext cx="9144000" cy="1079292"/>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nl-NL" sz="1013" dirty="0">
              <a:solidFill>
                <a:srgbClr val="0F6FC6">
                  <a:lumMod val="50000"/>
                </a:srgbClr>
              </a:solidFill>
              <a:latin typeface="Verdana Standaard" charset="0"/>
            </a:endParaRPr>
          </a:p>
        </p:txBody>
      </p:sp>
      <p:sp>
        <p:nvSpPr>
          <p:cNvPr id="5" name="Tijdelijke aanduiding voor tekst 17"/>
          <p:cNvSpPr>
            <a:spLocks noGrp="1"/>
          </p:cNvSpPr>
          <p:nvPr>
            <p:ph type="body" sz="quarter" idx="11" hasCustomPrompt="1"/>
          </p:nvPr>
        </p:nvSpPr>
        <p:spPr>
          <a:xfrm>
            <a:off x="704850" y="334309"/>
            <a:ext cx="8172450" cy="744983"/>
          </a:xfrm>
          <a:prstGeom prst="rect">
            <a:avLst/>
          </a:prstGeom>
        </p:spPr>
        <p:txBody>
          <a:bodyPr/>
          <a:lstStyle>
            <a:lvl1pPr marL="0" indent="0">
              <a:buNone/>
              <a:defRPr sz="2025" b="0">
                <a:solidFill>
                  <a:schemeClr val="bg1"/>
                </a:solidFill>
                <a:latin typeface="Verdana"/>
                <a:cs typeface="Verdana"/>
              </a:defRPr>
            </a:lvl1pPr>
            <a:lvl2pPr>
              <a:defRPr sz="2025" b="1">
                <a:solidFill>
                  <a:schemeClr val="bg1"/>
                </a:solidFill>
              </a:defRPr>
            </a:lvl2pPr>
            <a:lvl3pPr>
              <a:defRPr sz="2025" b="1">
                <a:solidFill>
                  <a:schemeClr val="bg1"/>
                </a:solidFill>
              </a:defRPr>
            </a:lvl3pPr>
            <a:lvl4pPr>
              <a:defRPr sz="2025" b="1">
                <a:solidFill>
                  <a:schemeClr val="bg1"/>
                </a:solidFill>
              </a:defRPr>
            </a:lvl4pPr>
            <a:lvl5pPr>
              <a:defRPr sz="2025" b="1">
                <a:solidFill>
                  <a:schemeClr val="bg1"/>
                </a:solidFill>
              </a:defRPr>
            </a:lvl5pPr>
          </a:lstStyle>
          <a:p>
            <a:pPr lvl="0"/>
            <a:r>
              <a:rPr lang="nl-NL" dirty="0" err="1"/>
              <a:t>Heading</a:t>
            </a:r>
            <a:endParaRPr lang="nl-NL" dirty="0"/>
          </a:p>
        </p:txBody>
      </p:sp>
      <p:sp>
        <p:nvSpPr>
          <p:cNvPr id="7" name="Text Placeholder 6"/>
          <p:cNvSpPr>
            <a:spLocks noGrp="1"/>
          </p:cNvSpPr>
          <p:nvPr>
            <p:ph type="body" sz="quarter" idx="12"/>
          </p:nvPr>
        </p:nvSpPr>
        <p:spPr>
          <a:xfrm>
            <a:off x="704850" y="1323975"/>
            <a:ext cx="8172450" cy="2711054"/>
          </a:xfrm>
          <a:prstGeom prst="rect">
            <a:avLst/>
          </a:prstGeom>
        </p:spPr>
        <p:txBody>
          <a:bodyPr/>
          <a:lstStyle>
            <a:lvl1pPr>
              <a:defRPr lang="en-US" sz="1575" b="0" i="0" kern="1200" dirty="0" smtClean="0">
                <a:solidFill>
                  <a:srgbClr val="093B37"/>
                </a:solidFill>
                <a:latin typeface="Verdana"/>
                <a:ea typeface="+mn-ea"/>
                <a:cs typeface="Verdana"/>
              </a:defRPr>
            </a:lvl1pPr>
            <a:lvl2pPr>
              <a:defRPr lang="en-US" sz="1575" b="0" i="0" kern="1200" dirty="0" smtClean="0">
                <a:solidFill>
                  <a:srgbClr val="093B37"/>
                </a:solidFill>
                <a:latin typeface="Verdana"/>
                <a:ea typeface="+mn-ea"/>
                <a:cs typeface="Verdana"/>
              </a:defRPr>
            </a:lvl2pPr>
            <a:lvl3pPr>
              <a:defRPr lang="en-US" sz="1575" b="0" i="0" kern="1200" dirty="0" smtClean="0">
                <a:solidFill>
                  <a:srgbClr val="093B37"/>
                </a:solidFill>
                <a:latin typeface="Verdana"/>
                <a:ea typeface="+mn-ea"/>
                <a:cs typeface="Verdana"/>
              </a:defRPr>
            </a:lvl3pPr>
            <a:lvl4pPr>
              <a:defRPr lang="en-US" sz="1575" b="0" i="0" kern="1200" dirty="0" smtClean="0">
                <a:solidFill>
                  <a:srgbClr val="093B37"/>
                </a:solidFill>
                <a:latin typeface="Verdana"/>
                <a:ea typeface="+mn-ea"/>
                <a:cs typeface="Verdana"/>
              </a:defRPr>
            </a:lvl4pPr>
            <a:lvl5pPr>
              <a:defRPr lang="en-GB" sz="1575" b="0" i="0" kern="1200" dirty="0">
                <a:solidFill>
                  <a:srgbClr val="093B37"/>
                </a:solidFill>
                <a:latin typeface="Verdana"/>
                <a:ea typeface="+mn-ea"/>
                <a:cs typeface="Verdan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35028566"/>
      </p:ext>
    </p:extLst>
  </p:cSld>
  <p:clrMapOvr>
    <a:masterClrMapping/>
  </p:clrMapOvr>
  <p:transition spd="slow">
    <p:push/>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_GENERAL MASTER Slide title with text 1">
  <p:cSld name="3_GENERAL MASTER Slide title with text 1">
    <p:bg>
      <p:bgPr>
        <a:solidFill>
          <a:schemeClr val="lt1"/>
        </a:solidFill>
        <a:effectLst/>
      </p:bgPr>
    </p:bg>
    <p:spTree>
      <p:nvGrpSpPr>
        <p:cNvPr id="1" name="Shape 39"/>
        <p:cNvGrpSpPr/>
        <p:nvPr/>
      </p:nvGrpSpPr>
      <p:grpSpPr>
        <a:xfrm>
          <a:off x="0" y="0"/>
          <a:ext cx="0" cy="0"/>
          <a:chOff x="0" y="0"/>
          <a:chExt cx="0" cy="0"/>
        </a:xfrm>
      </p:grpSpPr>
      <p:sp>
        <p:nvSpPr>
          <p:cNvPr id="40" name="Google Shape;40;p5"/>
          <p:cNvSpPr/>
          <p:nvPr/>
        </p:nvSpPr>
        <p:spPr>
          <a:xfrm>
            <a:off x="0" y="-9944"/>
            <a:ext cx="9144000" cy="1026000"/>
          </a:xfrm>
          <a:prstGeom prst="rect">
            <a:avLst/>
          </a:prstGeom>
          <a:solidFill>
            <a:srgbClr val="0077D4"/>
          </a:solidFill>
          <a:ln>
            <a:noFill/>
          </a:ln>
        </p:spPr>
        <p:txBody>
          <a:bodyPr spcFirstLastPara="1" wrap="square" lIns="68569" tIns="34275" rIns="68569" bIns="34275" anchor="ctr" anchorCtr="0">
            <a:noAutofit/>
          </a:bodyPr>
          <a:lstStyle/>
          <a:p>
            <a:pPr algn="ctr">
              <a:buClr>
                <a:srgbClr val="000000"/>
              </a:buClr>
              <a:buFont typeface="Arial"/>
              <a:buNone/>
            </a:pPr>
            <a:endParaRPr sz="1350" kern="0" dirty="0">
              <a:solidFill>
                <a:srgbClr val="FFFFFF"/>
              </a:solidFill>
              <a:latin typeface="Calibri"/>
              <a:ea typeface="Calibri"/>
              <a:cs typeface="Calibri"/>
              <a:sym typeface="Calibri"/>
            </a:endParaRPr>
          </a:p>
        </p:txBody>
      </p:sp>
      <p:pic>
        <p:nvPicPr>
          <p:cNvPr id="41" name="Google Shape;41;p5"/>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89152" y="65906"/>
            <a:ext cx="1302403" cy="913835"/>
          </a:xfrm>
          <a:prstGeom prst="rect">
            <a:avLst/>
          </a:prstGeom>
          <a:noFill/>
          <a:ln>
            <a:noFill/>
          </a:ln>
        </p:spPr>
      </p:pic>
      <p:pic>
        <p:nvPicPr>
          <p:cNvPr id="42" name="Google Shape;42;p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033657" y="114891"/>
            <a:ext cx="903514" cy="677636"/>
          </a:xfrm>
          <a:prstGeom prst="rect">
            <a:avLst/>
          </a:prstGeom>
          <a:noFill/>
          <a:ln>
            <a:noFill/>
          </a:ln>
        </p:spPr>
      </p:pic>
      <p:sp>
        <p:nvSpPr>
          <p:cNvPr id="43" name="Google Shape;43;p5"/>
          <p:cNvSpPr txBox="1">
            <a:spLocks noGrp="1"/>
          </p:cNvSpPr>
          <p:nvPr>
            <p:ph type="title"/>
          </p:nvPr>
        </p:nvSpPr>
        <p:spPr>
          <a:xfrm>
            <a:off x="1391555" y="-9944"/>
            <a:ext cx="6642103" cy="994172"/>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Tree>
    <p:extLst>
      <p:ext uri="{BB962C8B-B14F-4D97-AF65-F5344CB8AC3E}">
        <p14:creationId xmlns:p14="http://schemas.microsoft.com/office/powerpoint/2010/main" val="3621348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B81AA19-D7B7-6D42-8CD4-7B425E68E54E}" type="datetimeFigureOut">
              <a:rPr lang="en-US" smtClean="0"/>
              <a:t>8/10/20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3BB40D-DAC6-D544-B484-A2DCD660D42C}" type="slidenum">
              <a:rPr lang="en-US" smtClean="0"/>
              <a:t>‹#›</a:t>
            </a:fld>
            <a:endParaRPr lang="en-US" dirty="0"/>
          </a:p>
        </p:txBody>
      </p:sp>
    </p:spTree>
    <p:extLst>
      <p:ext uri="{BB962C8B-B14F-4D97-AF65-F5344CB8AC3E}">
        <p14:creationId xmlns:p14="http://schemas.microsoft.com/office/powerpoint/2010/main" val="2051003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5B81AA19-D7B7-6D42-8CD4-7B425E68E54E}" type="datetimeFigureOut">
              <a:rPr lang="en-US" smtClean="0"/>
              <a:t>8/10/20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E3BB40D-DAC6-D544-B484-A2DCD660D42C}" type="slidenum">
              <a:rPr lang="en-US" smtClean="0"/>
              <a:t>‹#›</a:t>
            </a:fld>
            <a:endParaRPr lang="en-US" dirty="0"/>
          </a:p>
        </p:txBody>
      </p:sp>
    </p:spTree>
    <p:extLst>
      <p:ext uri="{BB962C8B-B14F-4D97-AF65-F5344CB8AC3E}">
        <p14:creationId xmlns:p14="http://schemas.microsoft.com/office/powerpoint/2010/main" val="678905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5B81AA19-D7B7-6D42-8CD4-7B425E68E54E}" type="datetimeFigureOut">
              <a:rPr lang="en-US" smtClean="0"/>
              <a:t>8/10/20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E3BB40D-DAC6-D544-B484-A2DCD660D42C}" type="slidenum">
              <a:rPr lang="en-US" smtClean="0"/>
              <a:t>‹#›</a:t>
            </a:fld>
            <a:endParaRPr lang="en-US" dirty="0"/>
          </a:p>
        </p:txBody>
      </p:sp>
    </p:spTree>
    <p:extLst>
      <p:ext uri="{BB962C8B-B14F-4D97-AF65-F5344CB8AC3E}">
        <p14:creationId xmlns:p14="http://schemas.microsoft.com/office/powerpoint/2010/main" val="530152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81AA19-D7B7-6D42-8CD4-7B425E68E54E}" type="datetimeFigureOut">
              <a:rPr lang="en-US" smtClean="0"/>
              <a:t>8/10/20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E3BB40D-DAC6-D544-B484-A2DCD660D42C}" type="slidenum">
              <a:rPr lang="en-US" smtClean="0"/>
              <a:t>‹#›</a:t>
            </a:fld>
            <a:endParaRPr lang="en-US" dirty="0"/>
          </a:p>
        </p:txBody>
      </p:sp>
    </p:spTree>
    <p:extLst>
      <p:ext uri="{BB962C8B-B14F-4D97-AF65-F5344CB8AC3E}">
        <p14:creationId xmlns:p14="http://schemas.microsoft.com/office/powerpoint/2010/main" val="305461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5B81AA19-D7B7-6D42-8CD4-7B425E68E54E}" type="datetimeFigureOut">
              <a:rPr lang="en-US" smtClean="0"/>
              <a:t>8/10/20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3BB40D-DAC6-D544-B484-A2DCD660D42C}" type="slidenum">
              <a:rPr lang="en-US" smtClean="0"/>
              <a:t>‹#›</a:t>
            </a:fld>
            <a:endParaRPr lang="en-US" dirty="0"/>
          </a:p>
        </p:txBody>
      </p:sp>
    </p:spTree>
    <p:extLst>
      <p:ext uri="{BB962C8B-B14F-4D97-AF65-F5344CB8AC3E}">
        <p14:creationId xmlns:p14="http://schemas.microsoft.com/office/powerpoint/2010/main" val="1650244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dirty="0"/>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5B81AA19-D7B7-6D42-8CD4-7B425E68E54E}" type="datetimeFigureOut">
              <a:rPr lang="en-US" smtClean="0"/>
              <a:t>8/10/20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3BB40D-DAC6-D544-B484-A2DCD660D42C}" type="slidenum">
              <a:rPr lang="en-US" smtClean="0"/>
              <a:t>‹#›</a:t>
            </a:fld>
            <a:endParaRPr lang="en-US" dirty="0"/>
          </a:p>
        </p:txBody>
      </p:sp>
    </p:spTree>
    <p:extLst>
      <p:ext uri="{BB962C8B-B14F-4D97-AF65-F5344CB8AC3E}">
        <p14:creationId xmlns:p14="http://schemas.microsoft.com/office/powerpoint/2010/main" val="175863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image" Target="../media/image2.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B81AA19-D7B7-6D42-8CD4-7B425E68E54E}" type="datetimeFigureOut">
              <a:rPr lang="en-US" smtClean="0"/>
              <a:t>8/10/20</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E3BB40D-DAC6-D544-B484-A2DCD660D42C}" type="slidenum">
              <a:rPr lang="en-US" smtClean="0"/>
              <a:t>‹#›</a:t>
            </a:fld>
            <a:endParaRPr lang="en-US" dirty="0"/>
          </a:p>
        </p:txBody>
      </p:sp>
    </p:spTree>
    <p:extLst>
      <p:ext uri="{BB962C8B-B14F-4D97-AF65-F5344CB8AC3E}">
        <p14:creationId xmlns:p14="http://schemas.microsoft.com/office/powerpoint/2010/main" val="107018153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4743651"/>
            <a:ext cx="9144000" cy="403639"/>
          </a:xfrm>
          <a:prstGeom prst="rect">
            <a:avLst/>
          </a:prstGeom>
          <a:gradFill flip="none" rotWithShape="1">
            <a:gsLst>
              <a:gs pos="0">
                <a:srgbClr val="004983"/>
              </a:gs>
              <a:gs pos="100000">
                <a:srgbClr val="0077D4"/>
              </a:gs>
            </a:gsLst>
            <a:lin ang="135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10" name="Text Placeholder 30"/>
          <p:cNvSpPr txBox="1">
            <a:spLocks/>
          </p:cNvSpPr>
          <p:nvPr userDrawn="1"/>
        </p:nvSpPr>
        <p:spPr>
          <a:xfrm>
            <a:off x="3786071" y="4809951"/>
            <a:ext cx="2361149" cy="295275"/>
          </a:xfrm>
          <a:prstGeom prst="rect">
            <a:avLst/>
          </a:prstGeom>
        </p:spPr>
        <p:txBody>
          <a:bodyPr/>
          <a:lstStyle>
            <a:lvl1pPr marL="0" indent="0" algn="l" defTabSz="457200" rtl="0" eaLnBrk="1" latinLnBrk="0" hangingPunct="1">
              <a:spcBef>
                <a:spcPct val="20000"/>
              </a:spcBef>
              <a:buFont typeface="Arial"/>
              <a:buNone/>
              <a:defRPr sz="20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rgbClr val="0077D4"/>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500" dirty="0">
              <a:solidFill>
                <a:srgbClr val="EEF3FA"/>
              </a:solidFill>
            </a:endParaRPr>
          </a:p>
        </p:txBody>
      </p:sp>
      <p:sp>
        <p:nvSpPr>
          <p:cNvPr id="12" name="Text Placeholder 22"/>
          <p:cNvSpPr txBox="1">
            <a:spLocks/>
          </p:cNvSpPr>
          <p:nvPr userDrawn="1"/>
        </p:nvSpPr>
        <p:spPr>
          <a:xfrm>
            <a:off x="832837" y="4801910"/>
            <a:ext cx="1399508" cy="265684"/>
          </a:xfrm>
          <a:prstGeom prst="rect">
            <a:avLst/>
          </a:prstGeom>
          <a:noFill/>
        </p:spPr>
        <p:txBody>
          <a:bodyPr/>
          <a:lstStyle>
            <a:lvl1pPr marL="0" indent="0" algn="ctr" defTabSz="457200" rtl="0" eaLnBrk="1" latinLnBrk="0" hangingPunct="1">
              <a:spcBef>
                <a:spcPct val="20000"/>
              </a:spcBef>
              <a:buFont typeface="Arial"/>
              <a:buNone/>
              <a:defRPr sz="1400" b="1" kern="1200">
                <a:solidFill>
                  <a:srgbClr val="363636"/>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500" b="0" dirty="0">
                <a:solidFill>
                  <a:prstClr val="white"/>
                </a:solidFill>
                <a:latin typeface="Arial" panose="020B0604020202020204" pitchFamily="34" charset="0"/>
                <a:cs typeface="Arial" panose="020B0604020202020204" pitchFamily="34" charset="0"/>
              </a:rPr>
              <a:t>UNESCO</a:t>
            </a:r>
            <a:endParaRPr lang="fr-FR" sz="1500" b="0" dirty="0">
              <a:solidFill>
                <a:prstClr val="white"/>
              </a:solidFill>
              <a:latin typeface="Arial" panose="020B0604020202020204" pitchFamily="34" charset="0"/>
              <a:cs typeface="Arial" panose="020B0604020202020204" pitchFamily="34" charset="0"/>
            </a:endParaRPr>
          </a:p>
        </p:txBody>
      </p:sp>
      <p:sp>
        <p:nvSpPr>
          <p:cNvPr id="13" name="Text Placeholder 22"/>
          <p:cNvSpPr txBox="1">
            <a:spLocks/>
          </p:cNvSpPr>
          <p:nvPr userDrawn="1"/>
        </p:nvSpPr>
        <p:spPr>
          <a:xfrm>
            <a:off x="3009021" y="4863362"/>
            <a:ext cx="3166372" cy="248841"/>
          </a:xfrm>
          <a:prstGeom prst="rect">
            <a:avLst/>
          </a:prstGeom>
          <a:noFill/>
        </p:spPr>
        <p:txBody>
          <a:bodyPr/>
          <a:lstStyle>
            <a:lvl1pPr marL="0" indent="0" algn="ctr" defTabSz="457200" rtl="0" eaLnBrk="1" latinLnBrk="0" hangingPunct="1">
              <a:spcBef>
                <a:spcPct val="20000"/>
              </a:spcBef>
              <a:buFont typeface="Arial"/>
              <a:buNone/>
              <a:defRPr sz="1400" b="1" kern="1200" baseline="0">
                <a:solidFill>
                  <a:srgbClr val="363636"/>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675" b="0" dirty="0">
                <a:solidFill>
                  <a:prstClr val="white"/>
                </a:solidFill>
              </a:rPr>
              <a:t>Natural Science Sector</a:t>
            </a:r>
            <a:endParaRPr lang="fr-FR" sz="675" b="0" dirty="0">
              <a:solidFill>
                <a:prstClr val="white"/>
              </a:solidFill>
            </a:endParaRPr>
          </a:p>
        </p:txBody>
      </p:sp>
      <p:cxnSp>
        <p:nvCxnSpPr>
          <p:cNvPr id="14" name="Straight Connector 13"/>
          <p:cNvCxnSpPr/>
          <p:nvPr userDrawn="1"/>
        </p:nvCxnSpPr>
        <p:spPr>
          <a:xfrm>
            <a:off x="7340690" y="4734883"/>
            <a:ext cx="0" cy="398981"/>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2296103" y="4748309"/>
            <a:ext cx="0" cy="398981"/>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userDrawn="1"/>
        </p:nvPicPr>
        <p:blipFill>
          <a:blip r:embed="rId27" cstate="print">
            <a:extLst>
              <a:ext uri="{28A0092B-C50C-407E-A947-70E740481C1C}">
                <a14:useLocalDpi xmlns:a14="http://schemas.microsoft.com/office/drawing/2010/main"/>
              </a:ext>
            </a:extLst>
          </a:blip>
          <a:stretch>
            <a:fillRect/>
          </a:stretch>
        </p:blipFill>
        <p:spPr>
          <a:xfrm>
            <a:off x="402619" y="4807308"/>
            <a:ext cx="430218" cy="248841"/>
          </a:xfrm>
          <a:prstGeom prst="rect">
            <a:avLst/>
          </a:prstGeom>
        </p:spPr>
      </p:pic>
      <p:pic>
        <p:nvPicPr>
          <p:cNvPr id="11" name="Image 4"/>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flipH="1">
            <a:off x="845751" y="4809448"/>
            <a:ext cx="152943" cy="356669"/>
          </a:xfrm>
          <a:prstGeom prst="rect">
            <a:avLst/>
          </a:prstGeom>
        </p:spPr>
      </p:pic>
    </p:spTree>
    <p:extLst>
      <p:ext uri="{BB962C8B-B14F-4D97-AF65-F5344CB8AC3E}">
        <p14:creationId xmlns:p14="http://schemas.microsoft.com/office/powerpoint/2010/main" val="2461946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jp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1.jpeg"/><Relationship Id="rId7"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18.jpg"/><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acesoghc.com/chip" TargetMode="External"/><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tiff"/><Relationship Id="rId1" Type="http://schemas.openxmlformats.org/officeDocument/2006/relationships/slideLayout" Target="../slideLayouts/slideLayout7.xml"/><Relationship Id="rId4" Type="http://schemas.openxmlformats.org/officeDocument/2006/relationships/image" Target="../media/image41.tiff"/></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4.tiff"/><Relationship Id="rId5" Type="http://schemas.openxmlformats.org/officeDocument/2006/relationships/image" Target="../media/image43.tiff"/><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48.tiff"/><Relationship Id="rId3" Type="http://schemas.openxmlformats.org/officeDocument/2006/relationships/image" Target="../media/image21.jpeg"/><Relationship Id="rId7" Type="http://schemas.openxmlformats.org/officeDocument/2006/relationships/diagramQuickStyle" Target="../diagrams/quickStyle1.xml"/><Relationship Id="rId12" Type="http://schemas.openxmlformats.org/officeDocument/2006/relationships/image" Target="../media/image47.tiff"/><Relationship Id="rId2" Type="http://schemas.openxmlformats.org/officeDocument/2006/relationships/notesSlide" Target="../notesSlides/notesSlide22.xml"/><Relationship Id="rId16"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image" Target="../media/image46.tiff"/><Relationship Id="rId5" Type="http://schemas.openxmlformats.org/officeDocument/2006/relationships/diagramData" Target="../diagrams/data1.xml"/><Relationship Id="rId15" Type="http://schemas.openxmlformats.org/officeDocument/2006/relationships/image" Target="../media/image50.tiff"/><Relationship Id="rId10" Type="http://schemas.openxmlformats.org/officeDocument/2006/relationships/image" Target="../media/image45.png"/><Relationship Id="rId4" Type="http://schemas.openxmlformats.org/officeDocument/2006/relationships/image" Target="../media/image22.jpeg"/><Relationship Id="rId9" Type="http://schemas.microsoft.com/office/2007/relationships/diagramDrawing" Target="../diagrams/drawing1.xml"/><Relationship Id="rId14" Type="http://schemas.openxmlformats.org/officeDocument/2006/relationships/image" Target="../media/image49.tiff"/></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jpg"/></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1.jpeg"/><Relationship Id="rId7" Type="http://schemas.openxmlformats.org/officeDocument/2006/relationships/diagramQuickStyle" Target="../diagrams/quickStyle2.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2.jpeg"/><Relationship Id="rId9" Type="http://schemas.microsoft.com/office/2007/relationships/diagramDrawing" Target="../diagrams/drawing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55.jpeg"/><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jpg"/></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22.jpeg"/></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22.jpeg"/></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8.jpg"/><Relationship Id="rId4" Type="http://schemas.openxmlformats.org/officeDocument/2006/relationships/image" Target="../media/image22.jpeg"/></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22.jpeg"/></Relationships>
</file>

<file path=ppt/slides/_rels/slide3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2.jpeg"/></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F3C9A2B-DECA-4842-B64F-9DB72AF2069F}"/>
              </a:ext>
            </a:extLst>
          </p:cNvPr>
          <p:cNvPicPr>
            <a:picLocks noChangeAspect="1"/>
          </p:cNvPicPr>
          <p:nvPr/>
        </p:nvPicPr>
        <p:blipFill>
          <a:blip r:embed="rId3"/>
          <a:srcRect/>
          <a:stretch/>
        </p:blipFill>
        <p:spPr>
          <a:xfrm>
            <a:off x="0" y="-135566"/>
            <a:ext cx="9144000" cy="5143500"/>
          </a:xfrm>
          <a:prstGeom prst="rect">
            <a:avLst/>
          </a:prstGeom>
        </p:spPr>
      </p:pic>
      <p:sp>
        <p:nvSpPr>
          <p:cNvPr id="2" name="Title 1">
            <a:extLst>
              <a:ext uri="{FF2B5EF4-FFF2-40B4-BE49-F238E27FC236}">
                <a16:creationId xmlns:a16="http://schemas.microsoft.com/office/drawing/2014/main" id="{C7994CC9-36C0-2F4A-83D5-867518B3DB9B}"/>
              </a:ext>
            </a:extLst>
          </p:cNvPr>
          <p:cNvSpPr>
            <a:spLocks noGrp="1"/>
          </p:cNvSpPr>
          <p:nvPr>
            <p:ph type="ctrTitle"/>
          </p:nvPr>
        </p:nvSpPr>
        <p:spPr>
          <a:xfrm>
            <a:off x="0" y="384518"/>
            <a:ext cx="9144000" cy="1108046"/>
          </a:xfrm>
        </p:spPr>
        <p:txBody>
          <a:bodyPr>
            <a:normAutofit/>
          </a:bodyPr>
          <a:lstStyle/>
          <a:p>
            <a:pPr>
              <a:spcAft>
                <a:spcPts val="0"/>
              </a:spcAft>
              <a:tabLst>
                <a:tab pos="2865755" algn="ctr"/>
                <a:tab pos="5731510" algn="r"/>
              </a:tabLst>
            </a:pPr>
            <a:r>
              <a:rPr lang="en-GB" sz="2400" b="1" dirty="0">
                <a:effectLst/>
                <a:latin typeface="Calibri" panose="020F0502020204030204" pitchFamily="34" charset="0"/>
                <a:ea typeface="Calibri" panose="020F0502020204030204" pitchFamily="34" charset="0"/>
                <a:cs typeface="Calibri" panose="020F0502020204030204" pitchFamily="34" charset="0"/>
              </a:rPr>
              <a:t>COMMONWEALTH SUSTAINABLE URBANISATION PROGRAMME</a:t>
            </a:r>
            <a:br>
              <a:rPr lang="en-GB" sz="1600" dirty="0">
                <a:effectLst/>
                <a:latin typeface="Calibri" panose="020F0502020204030204" pitchFamily="34" charset="0"/>
                <a:ea typeface="Calibri" panose="020F0502020204030204" pitchFamily="34" charset="0"/>
                <a:cs typeface="Times New Roman" panose="02020603050405020304" pitchFamily="18" charset="0"/>
              </a:rPr>
            </a:br>
            <a:r>
              <a:rPr lang="en-GB" sz="1600" b="1" dirty="0">
                <a:effectLst/>
                <a:latin typeface="Calibri" panose="020F0502020204030204" pitchFamily="34" charset="0"/>
                <a:ea typeface="Calibri" panose="020F0502020204030204" pitchFamily="34" charset="0"/>
                <a:cs typeface="Calibri" panose="020F0502020204030204" pitchFamily="34" charset="0"/>
              </a:rPr>
              <a:t> </a:t>
            </a:r>
            <a:br>
              <a:rPr lang="en-GB" sz="1600" dirty="0">
                <a:effectLst/>
                <a:latin typeface="Calibri" panose="020F0502020204030204" pitchFamily="34" charset="0"/>
                <a:ea typeface="Calibri" panose="020F0502020204030204" pitchFamily="34" charset="0"/>
                <a:cs typeface="Times New Roman" panose="02020603050405020304" pitchFamily="18" charset="0"/>
              </a:rPr>
            </a:br>
            <a:r>
              <a:rPr lang="en-GB" sz="2800" b="1" dirty="0">
                <a:effectLst/>
                <a:latin typeface="Calibri" panose="020F0502020204030204" pitchFamily="34" charset="0"/>
                <a:ea typeface="Calibri" panose="020F0502020204030204" pitchFamily="34" charset="0"/>
                <a:cs typeface="Calibri" panose="020F0502020204030204" pitchFamily="34" charset="0"/>
              </a:rPr>
              <a:t>INFRASTRUCTURE-LED COMMUNITY RESILIENCE</a:t>
            </a:r>
            <a:endParaRPr lang="en-US" sz="2800" b="1" dirty="0">
              <a:latin typeface="Frutiger LT 47 LightCn" panose="020B0406020204020204" pitchFamily="34" charset="0"/>
            </a:endParaRPr>
          </a:p>
        </p:txBody>
      </p:sp>
      <p:sp>
        <p:nvSpPr>
          <p:cNvPr id="5" name="TextBox 4">
            <a:extLst>
              <a:ext uri="{FF2B5EF4-FFF2-40B4-BE49-F238E27FC236}">
                <a16:creationId xmlns:a16="http://schemas.microsoft.com/office/drawing/2014/main" id="{052CB189-9C80-4977-B8A9-4BE3745930A4}"/>
              </a:ext>
            </a:extLst>
          </p:cNvPr>
          <p:cNvSpPr txBox="1"/>
          <p:nvPr/>
        </p:nvSpPr>
        <p:spPr>
          <a:xfrm>
            <a:off x="169270" y="1655190"/>
            <a:ext cx="7860949" cy="1323439"/>
          </a:xfrm>
          <a:prstGeom prst="rect">
            <a:avLst/>
          </a:prstGeom>
          <a:solidFill>
            <a:srgbClr val="E86A2E">
              <a:alpha val="40000"/>
            </a:srgbClr>
          </a:solidFill>
        </p:spPr>
        <p:txBody>
          <a:bodyPr wrap="square" rtlCol="0">
            <a:spAutoFit/>
          </a:bodyPr>
          <a:lstStyle/>
          <a:p>
            <a:r>
              <a:rPr lang="en-GB" sz="2000" b="1" dirty="0">
                <a:effectLst/>
                <a:latin typeface="Calibri" panose="020F0502020204030204" pitchFamily="34" charset="0"/>
                <a:ea typeface="Calibri" panose="020F0502020204030204" pitchFamily="34" charset="0"/>
                <a:cs typeface="Calibri" panose="020F0502020204030204" pitchFamily="34" charset="0"/>
              </a:rPr>
              <a:t>Hosted by </a:t>
            </a:r>
          </a:p>
          <a:p>
            <a:r>
              <a:rPr lang="en-GB" sz="2000" b="1" dirty="0">
                <a:latin typeface="Calibri" panose="020F0502020204030204" pitchFamily="34" charset="0"/>
                <a:ea typeface="Calibri" panose="020F0502020204030204" pitchFamily="34" charset="0"/>
                <a:cs typeface="Calibri" panose="020F0502020204030204" pitchFamily="34" charset="0"/>
              </a:rPr>
              <a:t>T</a:t>
            </a:r>
            <a:r>
              <a:rPr lang="en-GB" sz="2000" b="1" dirty="0">
                <a:effectLst/>
                <a:latin typeface="Calibri" panose="020F0502020204030204" pitchFamily="34" charset="0"/>
                <a:ea typeface="Calibri" panose="020F0502020204030204" pitchFamily="34" charset="0"/>
                <a:cs typeface="Calibri" panose="020F0502020204030204" pitchFamily="34" charset="0"/>
              </a:rPr>
              <a:t>he Commonwealth Engineers Council</a:t>
            </a:r>
          </a:p>
          <a:p>
            <a:r>
              <a:rPr lang="en-GB" sz="2000" b="1" dirty="0">
                <a:latin typeface="Calibri" panose="020F0502020204030204" pitchFamily="34" charset="0"/>
                <a:ea typeface="Calibri" panose="020F0502020204030204" pitchFamily="34" charset="0"/>
                <a:cs typeface="Calibri" panose="020F0502020204030204" pitchFamily="34" charset="0"/>
              </a:rPr>
              <a:t>UNESCO</a:t>
            </a:r>
          </a:p>
          <a:p>
            <a:r>
              <a:rPr lang="en-GB" sz="2000" b="1" dirty="0">
                <a:effectLst/>
                <a:latin typeface="Calibri" panose="020F0502020204030204" pitchFamily="34" charset="0"/>
                <a:ea typeface="Calibri" panose="020F0502020204030204" pitchFamily="34" charset="0"/>
                <a:cs typeface="Calibri" panose="020F0502020204030204" pitchFamily="34" charset="0"/>
              </a:rPr>
              <a:t>Institution of Ci</a:t>
            </a:r>
            <a:r>
              <a:rPr lang="en-GB" sz="2000" b="1" dirty="0">
                <a:latin typeface="Calibri" panose="020F0502020204030204" pitchFamily="34" charset="0"/>
                <a:ea typeface="Calibri" panose="020F0502020204030204" pitchFamily="34" charset="0"/>
                <a:cs typeface="Calibri" panose="020F0502020204030204" pitchFamily="34" charset="0"/>
              </a:rPr>
              <a:t>vil Engineers</a:t>
            </a:r>
            <a:endParaRPr lang="en-GB" sz="2000" dirty="0"/>
          </a:p>
        </p:txBody>
      </p:sp>
      <p:grpSp>
        <p:nvGrpSpPr>
          <p:cNvPr id="7" name="Group 6">
            <a:extLst>
              <a:ext uri="{FF2B5EF4-FFF2-40B4-BE49-F238E27FC236}">
                <a16:creationId xmlns:a16="http://schemas.microsoft.com/office/drawing/2014/main" id="{0C07C4C7-5A27-45B8-A49A-8DE409F05AFC}"/>
              </a:ext>
            </a:extLst>
          </p:cNvPr>
          <p:cNvGrpSpPr/>
          <p:nvPr/>
        </p:nvGrpSpPr>
        <p:grpSpPr>
          <a:xfrm>
            <a:off x="5309140" y="1770995"/>
            <a:ext cx="3421591" cy="1190542"/>
            <a:chOff x="-89814" y="0"/>
            <a:chExt cx="2325499" cy="591820"/>
          </a:xfrm>
        </p:grpSpPr>
        <p:pic>
          <p:nvPicPr>
            <p:cNvPr id="8" name="Picture 7">
              <a:extLst>
                <a:ext uri="{FF2B5EF4-FFF2-40B4-BE49-F238E27FC236}">
                  <a16:creationId xmlns:a16="http://schemas.microsoft.com/office/drawing/2014/main" id="{12DFCC0A-A0E4-4E67-BBD1-D7AD6D393BE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9814" y="66525"/>
              <a:ext cx="784225" cy="484959"/>
            </a:xfrm>
            <a:prstGeom prst="rect">
              <a:avLst/>
            </a:prstGeom>
          </p:spPr>
        </p:pic>
        <p:pic>
          <p:nvPicPr>
            <p:cNvPr id="9" name="Picture 8">
              <a:extLst>
                <a:ext uri="{FF2B5EF4-FFF2-40B4-BE49-F238E27FC236}">
                  <a16:creationId xmlns:a16="http://schemas.microsoft.com/office/drawing/2014/main" id="{6F4F91BC-C09F-45E3-99ED-2944CD8AC90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91243" y="0"/>
              <a:ext cx="777875" cy="591820"/>
            </a:xfrm>
            <a:prstGeom prst="rect">
              <a:avLst/>
            </a:prstGeom>
          </p:spPr>
        </p:pic>
        <p:pic>
          <p:nvPicPr>
            <p:cNvPr id="10" name="Picture 9">
              <a:extLst>
                <a:ext uri="{FF2B5EF4-FFF2-40B4-BE49-F238E27FC236}">
                  <a16:creationId xmlns:a16="http://schemas.microsoft.com/office/drawing/2014/main" id="{8A592238-1678-4FDC-825C-CAF9B21D3E6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451460" y="65315"/>
              <a:ext cx="784225" cy="494665"/>
            </a:xfrm>
            <a:prstGeom prst="rect">
              <a:avLst/>
            </a:prstGeom>
          </p:spPr>
        </p:pic>
      </p:grpSp>
      <p:sp>
        <p:nvSpPr>
          <p:cNvPr id="6" name="TextBox 5">
            <a:extLst>
              <a:ext uri="{FF2B5EF4-FFF2-40B4-BE49-F238E27FC236}">
                <a16:creationId xmlns:a16="http://schemas.microsoft.com/office/drawing/2014/main" id="{83AEA0A8-D31E-4A61-97F5-737518AABE4B}"/>
              </a:ext>
            </a:extLst>
          </p:cNvPr>
          <p:cNvSpPr txBox="1"/>
          <p:nvPr/>
        </p:nvSpPr>
        <p:spPr>
          <a:xfrm>
            <a:off x="185182" y="2976609"/>
            <a:ext cx="8958817" cy="2031325"/>
          </a:xfrm>
          <a:prstGeom prst="rect">
            <a:avLst/>
          </a:prstGeom>
          <a:solidFill>
            <a:srgbClr val="E86A2E">
              <a:alpha val="40000"/>
            </a:srgbClr>
          </a:solidFill>
        </p:spPr>
        <p:txBody>
          <a:bodyPr wrap="square" rtlCol="0">
            <a:spAutoFit/>
          </a:bodyPr>
          <a:lstStyle/>
          <a:p>
            <a:r>
              <a:rPr lang="en-GB" b="1" dirty="0"/>
              <a:t>Co-Chairs		Prof Paul Jowitt, President, CEC</a:t>
            </a:r>
          </a:p>
          <a:p>
            <a:r>
              <a:rPr lang="en-GB" b="1" dirty="0"/>
              <a:t>			Dr Peggy Oti-Boateng, Director of Science Policy, UNESCO</a:t>
            </a:r>
          </a:p>
          <a:p>
            <a:r>
              <a:rPr lang="en-GB" b="1" dirty="0"/>
              <a:t>Panellists		Dr Priti Parikh, University College, UK </a:t>
            </a:r>
          </a:p>
          <a:p>
            <a:r>
              <a:rPr lang="en-GB" b="1" dirty="0"/>
              <a:t>			Professor Murali Chandrashekaran, Vice Provost International, UBC, Canada </a:t>
            </a:r>
          </a:p>
          <a:p>
            <a:r>
              <a:rPr lang="en-GB" b="1" dirty="0"/>
              <a:t>			Thandeka Mlaza-Lloyd, Development Planning Unit, Johannesburg. Sth Africa</a:t>
            </a:r>
          </a:p>
          <a:p>
            <a:r>
              <a:rPr lang="en-GB" b="1" dirty="0"/>
              <a:t>			Dr Juliet Mian, Deputy Executive Director, The Resilience Shift, UK</a:t>
            </a:r>
          </a:p>
          <a:p>
            <a:r>
              <a:rPr lang="en-GB" b="1" dirty="0"/>
              <a:t>			Dr Josh Macabuag, Disaster Risk Engineer, Independent Consultant, UK		</a:t>
            </a:r>
            <a:endParaRPr lang="en-GB" dirty="0"/>
          </a:p>
        </p:txBody>
      </p:sp>
    </p:spTree>
    <p:extLst>
      <p:ext uri="{BB962C8B-B14F-4D97-AF65-F5344CB8AC3E}">
        <p14:creationId xmlns:p14="http://schemas.microsoft.com/office/powerpoint/2010/main" val="3531696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4761" y="64080"/>
            <a:ext cx="6868716" cy="414024"/>
          </a:xfrm>
          <a:prstGeom prst="rect">
            <a:avLst/>
          </a:prstGeom>
        </p:spPr>
        <p:txBody>
          <a:bodyPr wrap="square">
            <a:spAutoFit/>
          </a:bodyPr>
          <a:lstStyle/>
          <a:p>
            <a:pPr defTabSz="342900">
              <a:lnSpc>
                <a:spcPts val="2520"/>
              </a:lnSpc>
              <a:tabLst>
                <a:tab pos="2828925" algn="l"/>
              </a:tabLst>
            </a:pPr>
            <a:r>
              <a:rPr lang="en-US" sz="2400" dirty="0">
                <a:solidFill>
                  <a:prstClr val="white"/>
                </a:solidFill>
              </a:rPr>
              <a:t>Proclamation of  World Engineering Day  for SD </a:t>
            </a:r>
          </a:p>
        </p:txBody>
      </p:sp>
      <p:grpSp>
        <p:nvGrpSpPr>
          <p:cNvPr id="6" name="Group 5"/>
          <p:cNvGrpSpPr/>
          <p:nvPr/>
        </p:nvGrpSpPr>
        <p:grpSpPr>
          <a:xfrm>
            <a:off x="1282464" y="1843746"/>
            <a:ext cx="3073802" cy="2765235"/>
            <a:chOff x="-1308612" y="1509790"/>
            <a:chExt cx="5403521" cy="3804400"/>
          </a:xfrm>
        </p:grpSpPr>
        <p:pic>
          <p:nvPicPr>
            <p:cNvPr id="5" name="Image 4"/>
            <p:cNvPicPr>
              <a:picLocks noChangeAspect="1"/>
            </p:cNvPicPr>
            <p:nvPr/>
          </p:nvPicPr>
          <p:blipFill>
            <a:blip r:embed="rId3"/>
            <a:stretch>
              <a:fillRect/>
            </a:stretch>
          </p:blipFill>
          <p:spPr>
            <a:xfrm>
              <a:off x="-1308612" y="1509790"/>
              <a:ext cx="5403521" cy="3588956"/>
            </a:xfrm>
            <a:prstGeom prst="rect">
              <a:avLst/>
            </a:prstGeom>
          </p:spPr>
        </p:pic>
        <p:sp>
          <p:nvSpPr>
            <p:cNvPr id="4" name="Rectangle 3"/>
            <p:cNvSpPr/>
            <p:nvPr/>
          </p:nvSpPr>
          <p:spPr>
            <a:xfrm>
              <a:off x="-1308612" y="5098746"/>
              <a:ext cx="2209259" cy="215444"/>
            </a:xfrm>
            <a:prstGeom prst="rect">
              <a:avLst/>
            </a:prstGeom>
          </p:spPr>
          <p:txBody>
            <a:bodyPr wrap="none">
              <a:spAutoFit/>
            </a:bodyPr>
            <a:lstStyle/>
            <a:p>
              <a:r>
                <a:rPr lang="en-US" sz="600" dirty="0">
                  <a:latin typeface="+mj-lt"/>
                </a:rPr>
                <a:t>UNESCO 40th Session of the General Conference</a:t>
              </a:r>
            </a:p>
          </p:txBody>
        </p:sp>
      </p:grpSp>
      <p:sp>
        <p:nvSpPr>
          <p:cNvPr id="7" name="Rectangle 6"/>
          <p:cNvSpPr/>
          <p:nvPr/>
        </p:nvSpPr>
        <p:spPr>
          <a:xfrm>
            <a:off x="1433408" y="678235"/>
            <a:ext cx="5845715" cy="895310"/>
          </a:xfrm>
          <a:prstGeom prst="rect">
            <a:avLst/>
          </a:prstGeom>
        </p:spPr>
        <p:txBody>
          <a:bodyPr wrap="square">
            <a:spAutoFit/>
          </a:bodyPr>
          <a:lstStyle/>
          <a:p>
            <a:pPr algn="just">
              <a:lnSpc>
                <a:spcPct val="107000"/>
              </a:lnSpc>
              <a:spcAft>
                <a:spcPts val="600"/>
              </a:spcAft>
            </a:pPr>
            <a:r>
              <a:rPr lang="en-US" sz="1650" dirty="0">
                <a:latin typeface="Calibri" panose="020F0502020204030204" pitchFamily="34" charset="0"/>
                <a:ea typeface="Calibri" panose="020F0502020204030204" pitchFamily="34" charset="0"/>
                <a:cs typeface="Calibri" panose="020F0502020204030204" pitchFamily="34" charset="0"/>
              </a:rPr>
              <a:t>A</a:t>
            </a:r>
            <a:r>
              <a:rPr lang="en-US" sz="1650" b="1" dirty="0">
                <a:latin typeface="Calibri" panose="020F0502020204030204" pitchFamily="34" charset="0"/>
                <a:ea typeface="Calibri" panose="020F0502020204030204" pitchFamily="34" charset="0"/>
                <a:cs typeface="Calibri" panose="020F0502020204030204" pitchFamily="34" charset="0"/>
              </a:rPr>
              <a:t> global understanding </a:t>
            </a:r>
            <a:r>
              <a:rPr lang="en-US" sz="1650" dirty="0">
                <a:latin typeface="Calibri" panose="020F0502020204030204" pitchFamily="34" charset="0"/>
                <a:ea typeface="Calibri" panose="020F0502020204030204" pitchFamily="34" charset="0"/>
                <a:cs typeface="Calibri" panose="020F0502020204030204" pitchFamily="34" charset="0"/>
              </a:rPr>
              <a:t>and </a:t>
            </a:r>
            <a:r>
              <a:rPr lang="en-US" sz="1650" b="1" dirty="0">
                <a:latin typeface="Calibri" panose="020F0502020204030204" pitchFamily="34" charset="0"/>
                <a:ea typeface="Calibri" panose="020F0502020204030204" pitchFamily="34" charset="0"/>
                <a:cs typeface="Calibri" panose="020F0502020204030204" pitchFamily="34" charset="0"/>
              </a:rPr>
              <a:t>importance of engineering</a:t>
            </a:r>
            <a:r>
              <a:rPr lang="en-US" sz="1650" dirty="0">
                <a:latin typeface="Calibri" panose="020F0502020204030204" pitchFamily="34" charset="0"/>
                <a:ea typeface="Calibri" panose="020F0502020204030204" pitchFamily="34" charset="0"/>
                <a:cs typeface="Calibri" panose="020F0502020204030204" pitchFamily="34" charset="0"/>
              </a:rPr>
              <a:t> and technology as central to modern life and sustainable development and  showcasing the opportunities in Engineering</a:t>
            </a:r>
          </a:p>
        </p:txBody>
      </p:sp>
      <p:sp>
        <p:nvSpPr>
          <p:cNvPr id="8" name="Rectangle 7"/>
          <p:cNvSpPr/>
          <p:nvPr/>
        </p:nvSpPr>
        <p:spPr>
          <a:xfrm>
            <a:off x="4589119" y="2040191"/>
            <a:ext cx="3146158" cy="2100575"/>
          </a:xfrm>
          <a:prstGeom prst="rect">
            <a:avLst/>
          </a:prstGeom>
          <a:solidFill>
            <a:schemeClr val="bg1"/>
          </a:solidFill>
          <a:ln w="47625">
            <a:solidFill>
              <a:srgbClr val="C00000"/>
            </a:solidFill>
          </a:ln>
        </p:spPr>
        <p:txBody>
          <a:bodyPr wrap="square">
            <a:spAutoFit/>
          </a:bodyPr>
          <a:lstStyle/>
          <a:p>
            <a:r>
              <a:rPr lang="en-US" sz="1350" dirty="0"/>
              <a:t>At the UNESCO 40th General Conference, 193 Members States of UNESCO </a:t>
            </a:r>
            <a:r>
              <a:rPr lang="en-US" sz="2100" b="1" dirty="0">
                <a:solidFill>
                  <a:srgbClr val="FF0000"/>
                </a:solidFill>
              </a:rPr>
              <a:t>Proclaimed 4</a:t>
            </a:r>
            <a:r>
              <a:rPr lang="en-US" sz="2100" b="1" baseline="30000" dirty="0">
                <a:solidFill>
                  <a:srgbClr val="FF0000"/>
                </a:solidFill>
              </a:rPr>
              <a:t>th</a:t>
            </a:r>
            <a:r>
              <a:rPr lang="en-US" sz="2100" b="1" dirty="0">
                <a:solidFill>
                  <a:srgbClr val="FF0000"/>
                </a:solidFill>
              </a:rPr>
              <a:t> March as World Engineering Day for Sustainable Development</a:t>
            </a:r>
            <a:r>
              <a:rPr lang="en-US" sz="2100" dirty="0">
                <a:solidFill>
                  <a:srgbClr val="FF0000"/>
                </a:solidFill>
              </a:rPr>
              <a:t> </a:t>
            </a:r>
          </a:p>
          <a:p>
            <a:endParaRPr lang="en-US" sz="1350" dirty="0"/>
          </a:p>
          <a:p>
            <a:r>
              <a:rPr lang="en-US" sz="1350" dirty="0"/>
              <a:t>Highlights the achievements of engineers and engineering in our world</a:t>
            </a:r>
            <a:endParaRPr lang="en-US" sz="135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45966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4761" y="64080"/>
            <a:ext cx="6868716" cy="412934"/>
          </a:xfrm>
          <a:prstGeom prst="rect">
            <a:avLst/>
          </a:prstGeom>
        </p:spPr>
        <p:txBody>
          <a:bodyPr wrap="square">
            <a:spAutoFit/>
          </a:bodyPr>
          <a:lstStyle/>
          <a:p>
            <a:pPr defTabSz="342900">
              <a:lnSpc>
                <a:spcPts val="2520"/>
              </a:lnSpc>
              <a:tabLst>
                <a:tab pos="2828925" algn="l"/>
              </a:tabLst>
            </a:pPr>
            <a:r>
              <a:rPr lang="en-US" sz="2100" dirty="0">
                <a:solidFill>
                  <a:prstClr val="white"/>
                </a:solidFill>
              </a:rPr>
              <a:t>      Monitoring Engineering the SDGs-UNESCO Report </a:t>
            </a:r>
          </a:p>
        </p:txBody>
      </p:sp>
      <p:sp>
        <p:nvSpPr>
          <p:cNvPr id="18" name="Rectangle 17"/>
          <p:cNvSpPr/>
          <p:nvPr/>
        </p:nvSpPr>
        <p:spPr>
          <a:xfrm>
            <a:off x="1154761" y="1245554"/>
            <a:ext cx="77145" cy="597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3" name="Rectangle 2"/>
          <p:cNvSpPr/>
          <p:nvPr/>
        </p:nvSpPr>
        <p:spPr>
          <a:xfrm>
            <a:off x="1441661" y="544606"/>
            <a:ext cx="3219685" cy="1551194"/>
          </a:xfrm>
          <a:prstGeom prst="rect">
            <a:avLst/>
          </a:prstGeom>
        </p:spPr>
        <p:txBody>
          <a:bodyPr wrap="square">
            <a:spAutoFit/>
          </a:bodyPr>
          <a:lstStyle/>
          <a:p>
            <a:pPr algn="just">
              <a:lnSpc>
                <a:spcPct val="107000"/>
              </a:lnSpc>
              <a:spcAft>
                <a:spcPts val="600"/>
              </a:spcAft>
            </a:pPr>
            <a:r>
              <a:rPr lang="en-US" sz="1500" b="1" dirty="0">
                <a:latin typeface="Calibri" panose="020F0502020204030204" pitchFamily="34" charset="0"/>
                <a:ea typeface="Calibri" panose="020F0502020204030204" pitchFamily="34" charset="0"/>
                <a:cs typeface="Times New Roman" panose="02020603050405020304" pitchFamily="18" charset="0"/>
              </a:rPr>
              <a:t>Engineering report 2 </a:t>
            </a:r>
            <a:r>
              <a:rPr lang="en-US" sz="1500" dirty="0">
                <a:latin typeface="Calibri" panose="020F0502020204030204" pitchFamily="34" charset="0"/>
                <a:ea typeface="Calibri" panose="020F0502020204030204" pitchFamily="34" charset="0"/>
                <a:cs typeface="Times New Roman" panose="02020603050405020304" pitchFamily="18" charset="0"/>
              </a:rPr>
              <a:t>embodies transformation  to ensure that engineering drives and enables the achievement of the United Nations Sustainable Development Goals </a:t>
            </a:r>
            <a:r>
              <a:rPr lang="en-US" sz="1500" b="1" dirty="0">
                <a:latin typeface="Calibri" panose="020F0502020204030204" pitchFamily="34" charset="0"/>
                <a:ea typeface="Calibri" panose="020F0502020204030204" pitchFamily="34" charset="0"/>
                <a:cs typeface="Times New Roman" panose="02020603050405020304" pitchFamily="18" charset="0"/>
              </a:rPr>
              <a:t>for the benefits of all</a:t>
            </a:r>
            <a:r>
              <a:rPr lang="en-US" sz="1500" dirty="0">
                <a:latin typeface="Calibri" panose="020F0502020204030204" pitchFamily="34" charset="0"/>
                <a:ea typeface="Calibri" panose="020F0502020204030204" pitchFamily="34" charset="0"/>
                <a:cs typeface="Times New Roman" panose="02020603050405020304" pitchFamily="18" charset="0"/>
              </a:rPr>
              <a:t>. </a:t>
            </a:r>
            <a:endParaRPr lang="fr-FR" sz="15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Cover Engineering_FINAL" descr="Cover Engineering_FINAL"/>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64655" y="685800"/>
            <a:ext cx="2502842" cy="3550024"/>
          </a:xfrm>
          <a:prstGeom prst="rect">
            <a:avLst/>
          </a:prstGeom>
          <a:ln w="12700">
            <a:miter lim="400000"/>
          </a:ln>
        </p:spPr>
      </p:pic>
      <p:pic>
        <p:nvPicPr>
          <p:cNvPr id="8" name="Picture 7"/>
          <p:cNvPicPr/>
          <p:nvPr/>
        </p:nvPicPr>
        <p:blipFill>
          <a:blip r:embed="rId4" cstate="print">
            <a:extLst>
              <a:ext uri="{28A0092B-C50C-407E-A947-70E740481C1C}">
                <a14:useLocalDpi xmlns:a14="http://schemas.microsoft.com/office/drawing/2010/main"/>
              </a:ext>
            </a:extLst>
          </a:blip>
          <a:srcRect/>
          <a:stretch>
            <a:fillRect/>
          </a:stretch>
        </p:blipFill>
        <p:spPr bwMode="auto">
          <a:xfrm>
            <a:off x="1758203" y="2359959"/>
            <a:ext cx="2480982" cy="2279276"/>
          </a:xfrm>
          <a:prstGeom prst="rect">
            <a:avLst/>
          </a:prstGeom>
          <a:noFill/>
          <a:ln>
            <a:noFill/>
          </a:ln>
        </p:spPr>
      </p:pic>
      <p:sp>
        <p:nvSpPr>
          <p:cNvPr id="5" name="TextBox 4"/>
          <p:cNvSpPr txBox="1"/>
          <p:nvPr/>
        </p:nvSpPr>
        <p:spPr>
          <a:xfrm>
            <a:off x="2225761" y="2333854"/>
            <a:ext cx="2687240" cy="276999"/>
          </a:xfrm>
          <a:prstGeom prst="rect">
            <a:avLst/>
          </a:prstGeom>
          <a:noFill/>
        </p:spPr>
        <p:txBody>
          <a:bodyPr wrap="square" rtlCol="0">
            <a:spAutoFit/>
          </a:bodyPr>
          <a:lstStyle/>
          <a:p>
            <a:r>
              <a:rPr lang="en-US" sz="1200" b="1" dirty="0"/>
              <a:t>Engineering the SDGs 2020</a:t>
            </a:r>
          </a:p>
        </p:txBody>
      </p:sp>
    </p:spTree>
    <p:extLst>
      <p:ext uri="{BB962C8B-B14F-4D97-AF65-F5344CB8AC3E}">
        <p14:creationId xmlns:p14="http://schemas.microsoft.com/office/powerpoint/2010/main" val="2054958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12082" y="96000"/>
            <a:ext cx="6409893" cy="319300"/>
          </a:xfrm>
        </p:spPr>
        <p:txBody>
          <a:bodyPr/>
          <a:lstStyle/>
          <a:p>
            <a:r>
              <a:rPr lang="en-GB" sz="1800" dirty="0"/>
              <a:t>UNESCO Science &amp; Engineering - Diversity and Inclusion</a:t>
            </a:r>
          </a:p>
        </p:txBody>
      </p:sp>
      <p:sp>
        <p:nvSpPr>
          <p:cNvPr id="3" name="Text Placeholder 2"/>
          <p:cNvSpPr>
            <a:spLocks noGrp="1"/>
          </p:cNvSpPr>
          <p:nvPr>
            <p:ph type="body" sz="quarter" idx="17"/>
          </p:nvPr>
        </p:nvSpPr>
        <p:spPr/>
        <p:txBody>
          <a:bodyPr/>
          <a:lstStyle/>
          <a:p>
            <a:r>
              <a:rPr lang="en-US" dirty="0">
                <a:latin typeface="Calibri" panose="020F0502020204030204" pitchFamily="34" charset="0"/>
                <a:ea typeface="Calibri" panose="020F0502020204030204" pitchFamily="34" charset="0"/>
                <a:cs typeface="Times New Roman" panose="02020603050405020304" pitchFamily="18" charset="0"/>
              </a:rPr>
              <a:t> </a:t>
            </a:r>
            <a:endParaRPr lang="en-US" dirty="0"/>
          </a:p>
          <a:p>
            <a:endParaRPr lang="en-GB" dirty="0"/>
          </a:p>
        </p:txBody>
      </p:sp>
      <p:pic>
        <p:nvPicPr>
          <p:cNvPr id="4" name="Picture 16" descr="C:\Users\c_ametodou\Documents\UNESCO-Equatorial Guinea Prize\TMG\focus_int_day_women_girls_science_gettyimages-658909968.jpg"/>
          <p:cNvPicPr/>
          <p:nvPr/>
        </p:nvPicPr>
        <p:blipFill>
          <a:blip r:embed="rId3">
            <a:extLst>
              <a:ext uri="{28A0092B-C50C-407E-A947-70E740481C1C}">
                <a14:useLocalDpi xmlns:a14="http://schemas.microsoft.com/office/drawing/2010/main"/>
              </a:ext>
            </a:extLst>
          </a:blip>
          <a:srcRect/>
          <a:stretch>
            <a:fillRect/>
          </a:stretch>
        </p:blipFill>
        <p:spPr bwMode="auto">
          <a:xfrm>
            <a:off x="1302995" y="2649418"/>
            <a:ext cx="3540630" cy="1845609"/>
          </a:xfrm>
          <a:prstGeom prst="rect">
            <a:avLst/>
          </a:prstGeom>
          <a:noFill/>
          <a:ln>
            <a:noFill/>
          </a:ln>
        </p:spPr>
      </p:pic>
      <p:pic>
        <p:nvPicPr>
          <p:cNvPr id="5" name="Imag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99863" y="635596"/>
            <a:ext cx="3122113" cy="2102572"/>
          </a:xfrm>
          <a:prstGeom prst="rect">
            <a:avLst/>
          </a:prstGeom>
          <a:ln>
            <a:noFill/>
          </a:ln>
          <a:effectLst>
            <a:softEdge rad="112500"/>
          </a:effectLst>
        </p:spPr>
      </p:pic>
      <p:sp>
        <p:nvSpPr>
          <p:cNvPr id="6" name="TextBox 5"/>
          <p:cNvSpPr txBox="1"/>
          <p:nvPr/>
        </p:nvSpPr>
        <p:spPr>
          <a:xfrm>
            <a:off x="1493480" y="513213"/>
            <a:ext cx="3206383" cy="1938992"/>
          </a:xfrm>
          <a:prstGeom prst="rect">
            <a:avLst/>
          </a:prstGeom>
          <a:noFill/>
        </p:spPr>
        <p:txBody>
          <a:bodyPr wrap="square" rtlCol="0">
            <a:spAutoFit/>
          </a:bodyPr>
          <a:lstStyle/>
          <a:p>
            <a:r>
              <a:rPr lang="en-US" sz="2400" dirty="0">
                <a:latin typeface="Calibri" panose="020F0502020204030204" pitchFamily="34" charset="0"/>
                <a:ea typeface="Calibri" panose="020F0502020204030204" pitchFamily="34" charset="0"/>
                <a:cs typeface="Times New Roman" panose="02020603050405020304" pitchFamily="18" charset="0"/>
              </a:rPr>
              <a:t>Join UNESCO Science and Engineering partnership for the SDGs with Women and Girls at the core !</a:t>
            </a:r>
            <a:endParaRPr lang="en-US" sz="2400" dirty="0"/>
          </a:p>
        </p:txBody>
      </p:sp>
      <p:pic>
        <p:nvPicPr>
          <p:cNvPr id="9" name="Picture 8">
            <a:extLst>
              <a:ext uri="{FF2B5EF4-FFF2-40B4-BE49-F238E27FC236}">
                <a16:creationId xmlns:a16="http://schemas.microsoft.com/office/drawing/2014/main" id="{CF3C9A2B-DECA-4842-B64F-9DB72AF2069F}"/>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4952711" y="2905483"/>
            <a:ext cx="2854680" cy="1521962"/>
          </a:xfrm>
          <a:prstGeom prst="rect">
            <a:avLst/>
          </a:prstGeom>
        </p:spPr>
      </p:pic>
      <p:grpSp>
        <p:nvGrpSpPr>
          <p:cNvPr id="10" name="Group 9">
            <a:extLst>
              <a:ext uri="{FF2B5EF4-FFF2-40B4-BE49-F238E27FC236}">
                <a16:creationId xmlns:a16="http://schemas.microsoft.com/office/drawing/2014/main" id="{0C07C4C7-5A27-45B8-A49A-8DE409F05AFC}"/>
              </a:ext>
            </a:extLst>
          </p:cNvPr>
          <p:cNvGrpSpPr/>
          <p:nvPr/>
        </p:nvGrpSpPr>
        <p:grpSpPr>
          <a:xfrm>
            <a:off x="5819399" y="3774169"/>
            <a:ext cx="1304181" cy="471678"/>
            <a:chOff x="-89814" y="0"/>
            <a:chExt cx="2325499" cy="591820"/>
          </a:xfrm>
        </p:grpSpPr>
        <p:pic>
          <p:nvPicPr>
            <p:cNvPr id="11" name="Picture 10">
              <a:extLst>
                <a:ext uri="{FF2B5EF4-FFF2-40B4-BE49-F238E27FC236}">
                  <a16:creationId xmlns:a16="http://schemas.microsoft.com/office/drawing/2014/main" id="{12DFCC0A-A0E4-4E67-BBD1-D7AD6D393BE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9814" y="66525"/>
              <a:ext cx="784225" cy="484959"/>
            </a:xfrm>
            <a:prstGeom prst="rect">
              <a:avLst/>
            </a:prstGeom>
          </p:spPr>
        </p:pic>
        <p:pic>
          <p:nvPicPr>
            <p:cNvPr id="12" name="Picture 11">
              <a:extLst>
                <a:ext uri="{FF2B5EF4-FFF2-40B4-BE49-F238E27FC236}">
                  <a16:creationId xmlns:a16="http://schemas.microsoft.com/office/drawing/2014/main" id="{6F4F91BC-C09F-45E3-99ED-2944CD8AC90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1243" y="0"/>
              <a:ext cx="777875" cy="591820"/>
            </a:xfrm>
            <a:prstGeom prst="rect">
              <a:avLst/>
            </a:prstGeom>
          </p:spPr>
        </p:pic>
        <p:pic>
          <p:nvPicPr>
            <p:cNvPr id="13" name="Picture 12">
              <a:extLst>
                <a:ext uri="{FF2B5EF4-FFF2-40B4-BE49-F238E27FC236}">
                  <a16:creationId xmlns:a16="http://schemas.microsoft.com/office/drawing/2014/main" id="{8A592238-1678-4FDC-825C-CAF9B21D3E6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451460" y="65315"/>
              <a:ext cx="784225" cy="494665"/>
            </a:xfrm>
            <a:prstGeom prst="rect">
              <a:avLst/>
            </a:prstGeom>
          </p:spPr>
        </p:pic>
      </p:grpSp>
      <p:sp>
        <p:nvSpPr>
          <p:cNvPr id="14" name="TextBox 13"/>
          <p:cNvSpPr txBox="1"/>
          <p:nvPr/>
        </p:nvSpPr>
        <p:spPr>
          <a:xfrm>
            <a:off x="4987791" y="3081670"/>
            <a:ext cx="2716737" cy="715581"/>
          </a:xfrm>
          <a:prstGeom prst="rect">
            <a:avLst/>
          </a:prstGeom>
          <a:noFill/>
        </p:spPr>
        <p:txBody>
          <a:bodyPr wrap="square" rtlCol="0">
            <a:spAutoFit/>
          </a:bodyPr>
          <a:lstStyle/>
          <a:p>
            <a:r>
              <a:rPr lang="en-US" sz="1350" b="1" dirty="0"/>
              <a:t>JOIN THE COMMONWEALTH SUSTAINABLE URBANISATION PROGRAMME  </a:t>
            </a:r>
          </a:p>
        </p:txBody>
      </p:sp>
    </p:spTree>
    <p:extLst>
      <p:ext uri="{BB962C8B-B14F-4D97-AF65-F5344CB8AC3E}">
        <p14:creationId xmlns:p14="http://schemas.microsoft.com/office/powerpoint/2010/main" val="525120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F3C9A2B-DECA-4842-B64F-9DB72AF2069F}"/>
              </a:ext>
            </a:extLst>
          </p:cNvPr>
          <p:cNvPicPr>
            <a:picLocks noChangeAspect="1"/>
          </p:cNvPicPr>
          <p:nvPr/>
        </p:nvPicPr>
        <p:blipFill>
          <a:blip r:embed="rId3"/>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C7994CC9-36C0-2F4A-83D5-867518B3DB9B}"/>
              </a:ext>
            </a:extLst>
          </p:cNvPr>
          <p:cNvSpPr>
            <a:spLocks noGrp="1"/>
          </p:cNvSpPr>
          <p:nvPr>
            <p:ph type="ctrTitle"/>
          </p:nvPr>
        </p:nvSpPr>
        <p:spPr>
          <a:xfrm>
            <a:off x="0" y="384518"/>
            <a:ext cx="9144000" cy="1108046"/>
          </a:xfrm>
        </p:spPr>
        <p:txBody>
          <a:bodyPr>
            <a:normAutofit/>
          </a:bodyPr>
          <a:lstStyle/>
          <a:p>
            <a:pPr>
              <a:spcAft>
                <a:spcPts val="0"/>
              </a:spcAft>
              <a:tabLst>
                <a:tab pos="2865755" algn="ctr"/>
                <a:tab pos="5731510" algn="r"/>
              </a:tabLst>
            </a:pPr>
            <a:r>
              <a:rPr lang="en-GB" sz="2400" b="1" dirty="0">
                <a:effectLst/>
                <a:latin typeface="Calibri" panose="020F0502020204030204" pitchFamily="34" charset="0"/>
                <a:ea typeface="Calibri" panose="020F0502020204030204" pitchFamily="34" charset="0"/>
                <a:cs typeface="Calibri" panose="020F0502020204030204" pitchFamily="34" charset="0"/>
              </a:rPr>
              <a:t>COMMONWEALTH SUSTAINABLE URBANISATION PROGRAMME</a:t>
            </a:r>
            <a:br>
              <a:rPr lang="en-GB" sz="1600" dirty="0">
                <a:effectLst/>
                <a:latin typeface="Calibri" panose="020F0502020204030204" pitchFamily="34" charset="0"/>
                <a:ea typeface="Calibri" panose="020F0502020204030204" pitchFamily="34" charset="0"/>
                <a:cs typeface="Times New Roman" panose="02020603050405020304" pitchFamily="18" charset="0"/>
              </a:rPr>
            </a:br>
            <a:r>
              <a:rPr lang="en-GB" sz="1600" b="1" dirty="0">
                <a:effectLst/>
                <a:latin typeface="Calibri" panose="020F0502020204030204" pitchFamily="34" charset="0"/>
                <a:ea typeface="Calibri" panose="020F0502020204030204" pitchFamily="34" charset="0"/>
                <a:cs typeface="Calibri" panose="020F0502020204030204" pitchFamily="34" charset="0"/>
              </a:rPr>
              <a:t> </a:t>
            </a:r>
            <a:br>
              <a:rPr lang="en-GB" sz="1600" dirty="0">
                <a:effectLst/>
                <a:latin typeface="Calibri" panose="020F0502020204030204" pitchFamily="34" charset="0"/>
                <a:ea typeface="Calibri" panose="020F0502020204030204" pitchFamily="34" charset="0"/>
                <a:cs typeface="Times New Roman" panose="02020603050405020304" pitchFamily="18" charset="0"/>
              </a:rPr>
            </a:br>
            <a:r>
              <a:rPr lang="en-GB" sz="2800" b="1" dirty="0">
                <a:effectLst/>
                <a:latin typeface="Calibri" panose="020F0502020204030204" pitchFamily="34" charset="0"/>
                <a:ea typeface="Calibri" panose="020F0502020204030204" pitchFamily="34" charset="0"/>
                <a:cs typeface="Calibri" panose="020F0502020204030204" pitchFamily="34" charset="0"/>
              </a:rPr>
              <a:t>INFRASTRUCTURE-LED COMMUNITY RESILIENCE</a:t>
            </a:r>
            <a:endParaRPr lang="en-US" sz="2800" b="1" dirty="0">
              <a:latin typeface="Frutiger LT 47 LightCn" panose="020B0406020204020204" pitchFamily="34" charset="0"/>
            </a:endParaRPr>
          </a:p>
        </p:txBody>
      </p:sp>
      <p:sp>
        <p:nvSpPr>
          <p:cNvPr id="5" name="TextBox 4">
            <a:extLst>
              <a:ext uri="{FF2B5EF4-FFF2-40B4-BE49-F238E27FC236}">
                <a16:creationId xmlns:a16="http://schemas.microsoft.com/office/drawing/2014/main" id="{052CB189-9C80-4977-B8A9-4BE3745930A4}"/>
              </a:ext>
            </a:extLst>
          </p:cNvPr>
          <p:cNvSpPr txBox="1"/>
          <p:nvPr/>
        </p:nvSpPr>
        <p:spPr>
          <a:xfrm>
            <a:off x="922946" y="1655190"/>
            <a:ext cx="7298108" cy="1323439"/>
          </a:xfrm>
          <a:prstGeom prst="rect">
            <a:avLst/>
          </a:prstGeom>
          <a:noFill/>
        </p:spPr>
        <p:txBody>
          <a:bodyPr wrap="square" rtlCol="0">
            <a:spAutoFit/>
          </a:bodyPr>
          <a:lstStyle/>
          <a:p>
            <a:r>
              <a:rPr lang="en-GB" sz="2000" b="1" dirty="0">
                <a:effectLst/>
                <a:latin typeface="Calibri" panose="020F0502020204030204" pitchFamily="34" charset="0"/>
                <a:ea typeface="Calibri" panose="020F0502020204030204" pitchFamily="34" charset="0"/>
                <a:cs typeface="Calibri" panose="020F0502020204030204" pitchFamily="34" charset="0"/>
              </a:rPr>
              <a:t>Hosted by </a:t>
            </a:r>
          </a:p>
          <a:p>
            <a:r>
              <a:rPr lang="en-GB" sz="2000" b="1" dirty="0">
                <a:latin typeface="Calibri" panose="020F0502020204030204" pitchFamily="34" charset="0"/>
                <a:ea typeface="Calibri" panose="020F0502020204030204" pitchFamily="34" charset="0"/>
                <a:cs typeface="Calibri" panose="020F0502020204030204" pitchFamily="34" charset="0"/>
              </a:rPr>
              <a:t>T</a:t>
            </a:r>
            <a:r>
              <a:rPr lang="en-GB" sz="2000" b="1" dirty="0">
                <a:effectLst/>
                <a:latin typeface="Calibri" panose="020F0502020204030204" pitchFamily="34" charset="0"/>
                <a:ea typeface="Calibri" panose="020F0502020204030204" pitchFamily="34" charset="0"/>
                <a:cs typeface="Calibri" panose="020F0502020204030204" pitchFamily="34" charset="0"/>
              </a:rPr>
              <a:t>he Commonwealth Engineers Council</a:t>
            </a:r>
          </a:p>
          <a:p>
            <a:r>
              <a:rPr lang="en-GB" sz="2000" b="1" dirty="0">
                <a:latin typeface="Calibri" panose="020F0502020204030204" pitchFamily="34" charset="0"/>
                <a:ea typeface="Calibri" panose="020F0502020204030204" pitchFamily="34" charset="0"/>
                <a:cs typeface="Calibri" panose="020F0502020204030204" pitchFamily="34" charset="0"/>
              </a:rPr>
              <a:t>UNESCO</a:t>
            </a:r>
          </a:p>
          <a:p>
            <a:r>
              <a:rPr lang="en-GB" sz="2000" b="1" dirty="0">
                <a:effectLst/>
                <a:latin typeface="Calibri" panose="020F0502020204030204" pitchFamily="34" charset="0"/>
                <a:ea typeface="Calibri" panose="020F0502020204030204" pitchFamily="34" charset="0"/>
                <a:cs typeface="Calibri" panose="020F0502020204030204" pitchFamily="34" charset="0"/>
              </a:rPr>
              <a:t>Institution of Ci</a:t>
            </a:r>
            <a:r>
              <a:rPr lang="en-GB" sz="2000" b="1" dirty="0">
                <a:latin typeface="Calibri" panose="020F0502020204030204" pitchFamily="34" charset="0"/>
                <a:ea typeface="Calibri" panose="020F0502020204030204" pitchFamily="34" charset="0"/>
                <a:cs typeface="Calibri" panose="020F0502020204030204" pitchFamily="34" charset="0"/>
              </a:rPr>
              <a:t>vil Engineers</a:t>
            </a:r>
            <a:endParaRPr lang="en-GB" sz="2000" dirty="0"/>
          </a:p>
        </p:txBody>
      </p:sp>
      <p:grpSp>
        <p:nvGrpSpPr>
          <p:cNvPr id="7" name="Group 6">
            <a:extLst>
              <a:ext uri="{FF2B5EF4-FFF2-40B4-BE49-F238E27FC236}">
                <a16:creationId xmlns:a16="http://schemas.microsoft.com/office/drawing/2014/main" id="{0C07C4C7-5A27-45B8-A49A-8DE409F05AFC}"/>
              </a:ext>
            </a:extLst>
          </p:cNvPr>
          <p:cNvGrpSpPr/>
          <p:nvPr/>
        </p:nvGrpSpPr>
        <p:grpSpPr>
          <a:xfrm>
            <a:off x="5309140" y="1770995"/>
            <a:ext cx="3421591" cy="1190542"/>
            <a:chOff x="-89814" y="0"/>
            <a:chExt cx="2325499" cy="591820"/>
          </a:xfrm>
        </p:grpSpPr>
        <p:pic>
          <p:nvPicPr>
            <p:cNvPr id="8" name="Picture 7">
              <a:extLst>
                <a:ext uri="{FF2B5EF4-FFF2-40B4-BE49-F238E27FC236}">
                  <a16:creationId xmlns:a16="http://schemas.microsoft.com/office/drawing/2014/main" id="{12DFCC0A-A0E4-4E67-BBD1-D7AD6D393BE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9814" y="66525"/>
              <a:ext cx="784225" cy="484959"/>
            </a:xfrm>
            <a:prstGeom prst="rect">
              <a:avLst/>
            </a:prstGeom>
          </p:spPr>
        </p:pic>
        <p:pic>
          <p:nvPicPr>
            <p:cNvPr id="9" name="Picture 8">
              <a:extLst>
                <a:ext uri="{FF2B5EF4-FFF2-40B4-BE49-F238E27FC236}">
                  <a16:creationId xmlns:a16="http://schemas.microsoft.com/office/drawing/2014/main" id="{6F4F91BC-C09F-45E3-99ED-2944CD8AC90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91243" y="0"/>
              <a:ext cx="777875" cy="591820"/>
            </a:xfrm>
            <a:prstGeom prst="rect">
              <a:avLst/>
            </a:prstGeom>
          </p:spPr>
        </p:pic>
        <p:pic>
          <p:nvPicPr>
            <p:cNvPr id="10" name="Picture 9">
              <a:extLst>
                <a:ext uri="{FF2B5EF4-FFF2-40B4-BE49-F238E27FC236}">
                  <a16:creationId xmlns:a16="http://schemas.microsoft.com/office/drawing/2014/main" id="{8A592238-1678-4FDC-825C-CAF9B21D3E6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451460" y="65315"/>
              <a:ext cx="784225" cy="494665"/>
            </a:xfrm>
            <a:prstGeom prst="rect">
              <a:avLst/>
            </a:prstGeom>
          </p:spPr>
        </p:pic>
      </p:grpSp>
      <p:sp>
        <p:nvSpPr>
          <p:cNvPr id="6" name="TextBox 5">
            <a:extLst>
              <a:ext uri="{FF2B5EF4-FFF2-40B4-BE49-F238E27FC236}">
                <a16:creationId xmlns:a16="http://schemas.microsoft.com/office/drawing/2014/main" id="{83AEA0A8-D31E-4A61-97F5-737518AABE4B}"/>
              </a:ext>
            </a:extLst>
          </p:cNvPr>
          <p:cNvSpPr txBox="1"/>
          <p:nvPr/>
        </p:nvSpPr>
        <p:spPr>
          <a:xfrm>
            <a:off x="851878" y="4228716"/>
            <a:ext cx="8914524" cy="923330"/>
          </a:xfrm>
          <a:prstGeom prst="rect">
            <a:avLst/>
          </a:prstGeom>
          <a:noFill/>
        </p:spPr>
        <p:txBody>
          <a:bodyPr wrap="square" rtlCol="0">
            <a:spAutoFit/>
          </a:bodyPr>
          <a:lstStyle/>
          <a:p>
            <a:r>
              <a:rPr lang="en-GB" b="1" dirty="0"/>
              <a:t>Dr Priti Parikh, University College London, UK </a:t>
            </a:r>
          </a:p>
          <a:p>
            <a:r>
              <a:rPr lang="en-GB" sz="1600" b="1" dirty="0"/>
              <a:t>Engineering for International Development Centre, @pritiparikh73 </a:t>
            </a:r>
          </a:p>
          <a:p>
            <a:endParaRPr lang="en-GB" dirty="0"/>
          </a:p>
        </p:txBody>
      </p:sp>
    </p:spTree>
    <p:extLst>
      <p:ext uri="{BB962C8B-B14F-4D97-AF65-F5344CB8AC3E}">
        <p14:creationId xmlns:p14="http://schemas.microsoft.com/office/powerpoint/2010/main" val="3691442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411BFE-F3B0-1B41-AA38-E27284F7BD6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1005831"/>
          </a:xfrm>
          <a:prstGeom prst="rect">
            <a:avLst/>
          </a:prstGeom>
        </p:spPr>
      </p:pic>
      <p:sp>
        <p:nvSpPr>
          <p:cNvPr id="2" name="Title 1">
            <a:extLst>
              <a:ext uri="{FF2B5EF4-FFF2-40B4-BE49-F238E27FC236}">
                <a16:creationId xmlns:a16="http://schemas.microsoft.com/office/drawing/2014/main" id="{D9D0A192-5E1E-A143-AFB2-F64C32A32E86}"/>
              </a:ext>
            </a:extLst>
          </p:cNvPr>
          <p:cNvSpPr>
            <a:spLocks noGrp="1"/>
          </p:cNvSpPr>
          <p:nvPr>
            <p:ph type="title"/>
          </p:nvPr>
        </p:nvSpPr>
        <p:spPr>
          <a:xfrm>
            <a:off x="341832" y="13691"/>
            <a:ext cx="8477428" cy="994172"/>
          </a:xfrm>
        </p:spPr>
        <p:txBody>
          <a:bodyPr>
            <a:normAutofit/>
          </a:bodyPr>
          <a:lstStyle/>
          <a:p>
            <a:r>
              <a:rPr lang="en-US" b="1" dirty="0">
                <a:latin typeface="Calibri" panose="020F0502020204030204" pitchFamily="34" charset="0"/>
                <a:cs typeface="Calibri" panose="020F0502020204030204" pitchFamily="34" charset="0"/>
              </a:rPr>
              <a:t>Challenges facing Cities in light of COVID-19</a:t>
            </a:r>
          </a:p>
        </p:txBody>
      </p:sp>
      <p:cxnSp>
        <p:nvCxnSpPr>
          <p:cNvPr id="4" name="Straight Connector 3">
            <a:extLst>
              <a:ext uri="{FF2B5EF4-FFF2-40B4-BE49-F238E27FC236}">
                <a16:creationId xmlns:a16="http://schemas.microsoft.com/office/drawing/2014/main" id="{E5C12E7E-0959-5646-8605-F7275FDE943F}"/>
              </a:ext>
            </a:extLst>
          </p:cNvPr>
          <p:cNvCxnSpPr/>
          <p:nvPr/>
        </p:nvCxnSpPr>
        <p:spPr>
          <a:xfrm>
            <a:off x="0" y="1005840"/>
            <a:ext cx="9144000" cy="0"/>
          </a:xfrm>
          <a:prstGeom prst="line">
            <a:avLst/>
          </a:prstGeom>
          <a:ln w="44450">
            <a:solidFill>
              <a:srgbClr val="E86A2E"/>
            </a:solidFill>
          </a:ln>
        </p:spPr>
        <p:style>
          <a:lnRef idx="1">
            <a:schemeClr val="accent2"/>
          </a:lnRef>
          <a:fillRef idx="0">
            <a:schemeClr val="accent2"/>
          </a:fillRef>
          <a:effectRef idx="0">
            <a:schemeClr val="accent2"/>
          </a:effectRef>
          <a:fontRef idx="minor">
            <a:schemeClr val="tx1"/>
          </a:fontRef>
        </p:style>
      </p:cxnSp>
      <p:pic>
        <p:nvPicPr>
          <p:cNvPr id="11" name="Picture 10" descr="A picture containing mirror&#10;&#10;Description automatically generated">
            <a:extLst>
              <a:ext uri="{FF2B5EF4-FFF2-40B4-BE49-F238E27FC236}">
                <a16:creationId xmlns:a16="http://schemas.microsoft.com/office/drawing/2014/main" id="{35BE4B3B-C05F-4A01-9C39-5155A375609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31148" y="4837528"/>
            <a:ext cx="1812851" cy="271928"/>
          </a:xfrm>
          <a:prstGeom prst="rect">
            <a:avLst/>
          </a:prstGeom>
        </p:spPr>
      </p:pic>
      <p:pic>
        <p:nvPicPr>
          <p:cNvPr id="9" name="Content Placeholder 8">
            <a:extLst>
              <a:ext uri="{FF2B5EF4-FFF2-40B4-BE49-F238E27FC236}">
                <a16:creationId xmlns:a16="http://schemas.microsoft.com/office/drawing/2014/main" id="{2CBBEC9B-EACF-49A0-9D77-9C485EEB7020}"/>
              </a:ext>
            </a:extLst>
          </p:cNvPr>
          <p:cNvPicPr>
            <a:picLocks noGrp="1" noChangeAspect="1"/>
          </p:cNvPicPr>
          <p:nvPr>
            <p:ph idx="1"/>
          </p:nvPr>
        </p:nvPicPr>
        <p:blipFill>
          <a:blip r:embed="rId5"/>
          <a:stretch>
            <a:fillRect/>
          </a:stretch>
        </p:blipFill>
        <p:spPr>
          <a:xfrm>
            <a:off x="1032932" y="1075680"/>
            <a:ext cx="7078135" cy="3707987"/>
          </a:xfrm>
        </p:spPr>
      </p:pic>
      <p:sp>
        <p:nvSpPr>
          <p:cNvPr id="3" name="Rectangle 2"/>
          <p:cNvSpPr/>
          <p:nvPr/>
        </p:nvSpPr>
        <p:spPr>
          <a:xfrm>
            <a:off x="1453706" y="4783667"/>
            <a:ext cx="3244799" cy="261610"/>
          </a:xfrm>
          <a:prstGeom prst="rect">
            <a:avLst/>
          </a:prstGeom>
        </p:spPr>
        <p:txBody>
          <a:bodyPr wrap="none">
            <a:spAutoFit/>
          </a:bodyPr>
          <a:lstStyle/>
          <a:p>
            <a:r>
              <a:rPr lang="en-GB" sz="1100" dirty="0">
                <a:latin typeface="Calibri" panose="020F0502020204030204" pitchFamily="34" charset="0"/>
                <a:ea typeface="Calibri" panose="020F0502020204030204" pitchFamily="34" charset="0"/>
                <a:cs typeface="Calibri" panose="020F0502020204030204" pitchFamily="34" charset="0"/>
              </a:rPr>
              <a:t>Image Credit: Happold Foundation City Conversations</a:t>
            </a:r>
            <a:endParaRPr lang="en-GB"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0010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8249B9A-78F1-4AD3-A396-E9527A9E60B8}"/>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1504545" y="972211"/>
            <a:ext cx="5138302" cy="3828717"/>
          </a:xfrm>
        </p:spPr>
      </p:pic>
      <p:pic>
        <p:nvPicPr>
          <p:cNvPr id="6" name="Picture 5">
            <a:extLst>
              <a:ext uri="{FF2B5EF4-FFF2-40B4-BE49-F238E27FC236}">
                <a16:creationId xmlns:a16="http://schemas.microsoft.com/office/drawing/2014/main" id="{29411BFE-F3B0-1B41-AA38-E27284F7BD6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0"/>
            <a:ext cx="9144000" cy="1005831"/>
          </a:xfrm>
          <a:prstGeom prst="rect">
            <a:avLst/>
          </a:prstGeom>
        </p:spPr>
      </p:pic>
      <p:sp>
        <p:nvSpPr>
          <p:cNvPr id="2" name="Title 1">
            <a:extLst>
              <a:ext uri="{FF2B5EF4-FFF2-40B4-BE49-F238E27FC236}">
                <a16:creationId xmlns:a16="http://schemas.microsoft.com/office/drawing/2014/main" id="{D9D0A192-5E1E-A143-AFB2-F64C32A32E86}"/>
              </a:ext>
            </a:extLst>
          </p:cNvPr>
          <p:cNvSpPr>
            <a:spLocks noGrp="1"/>
          </p:cNvSpPr>
          <p:nvPr>
            <p:ph type="title"/>
          </p:nvPr>
        </p:nvSpPr>
        <p:spPr>
          <a:xfrm>
            <a:off x="341832" y="13691"/>
            <a:ext cx="8477428" cy="994172"/>
          </a:xfrm>
        </p:spPr>
        <p:txBody>
          <a:bodyPr>
            <a:normAutofit fontScale="90000"/>
          </a:bodyPr>
          <a:lstStyle/>
          <a:p>
            <a:r>
              <a:rPr lang="en-US" b="1" dirty="0">
                <a:latin typeface="Calibri" panose="020F0502020204030204" pitchFamily="34" charset="0"/>
                <a:cs typeface="Calibri" panose="020F0502020204030204" pitchFamily="34" charset="0"/>
              </a:rPr>
              <a:t>Infrastructure and COVID-19 links in informal settlements</a:t>
            </a:r>
          </a:p>
        </p:txBody>
      </p:sp>
      <p:cxnSp>
        <p:nvCxnSpPr>
          <p:cNvPr id="4" name="Straight Connector 3">
            <a:extLst>
              <a:ext uri="{FF2B5EF4-FFF2-40B4-BE49-F238E27FC236}">
                <a16:creationId xmlns:a16="http://schemas.microsoft.com/office/drawing/2014/main" id="{E5C12E7E-0959-5646-8605-F7275FDE943F}"/>
              </a:ext>
            </a:extLst>
          </p:cNvPr>
          <p:cNvCxnSpPr/>
          <p:nvPr/>
        </p:nvCxnSpPr>
        <p:spPr>
          <a:xfrm>
            <a:off x="0" y="1005840"/>
            <a:ext cx="9144000" cy="0"/>
          </a:xfrm>
          <a:prstGeom prst="line">
            <a:avLst/>
          </a:prstGeom>
          <a:ln w="44450">
            <a:solidFill>
              <a:srgbClr val="E86A2E"/>
            </a:solidFill>
          </a:ln>
        </p:spPr>
        <p:style>
          <a:lnRef idx="1">
            <a:schemeClr val="accent2"/>
          </a:lnRef>
          <a:fillRef idx="0">
            <a:schemeClr val="accent2"/>
          </a:fillRef>
          <a:effectRef idx="0">
            <a:schemeClr val="accent2"/>
          </a:effectRef>
          <a:fontRef idx="minor">
            <a:schemeClr val="tx1"/>
          </a:fontRef>
        </p:style>
      </p:cxnSp>
      <p:pic>
        <p:nvPicPr>
          <p:cNvPr id="11" name="Picture 10" descr="A picture containing mirror&#10;&#10;Description automatically generated">
            <a:extLst>
              <a:ext uri="{FF2B5EF4-FFF2-40B4-BE49-F238E27FC236}">
                <a16:creationId xmlns:a16="http://schemas.microsoft.com/office/drawing/2014/main" id="{35BE4B3B-C05F-4A01-9C39-5155A375609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31148" y="4837528"/>
            <a:ext cx="1812851" cy="271928"/>
          </a:xfrm>
          <a:prstGeom prst="rect">
            <a:avLst/>
          </a:prstGeom>
        </p:spPr>
      </p:pic>
      <p:sp>
        <p:nvSpPr>
          <p:cNvPr id="7" name="Rectangle 6"/>
          <p:cNvSpPr/>
          <p:nvPr/>
        </p:nvSpPr>
        <p:spPr>
          <a:xfrm>
            <a:off x="341832" y="4750995"/>
            <a:ext cx="7077741" cy="444994"/>
          </a:xfrm>
          <a:prstGeom prst="rect">
            <a:avLst/>
          </a:prstGeom>
        </p:spPr>
        <p:txBody>
          <a:bodyPr wrap="square">
            <a:spAutoFit/>
          </a:bodyPr>
          <a:lstStyle/>
          <a:p>
            <a:pPr>
              <a:lnSpc>
                <a:spcPts val="1300"/>
              </a:lnSpc>
            </a:pPr>
            <a:r>
              <a:rPr lang="en-US" sz="1000" dirty="0"/>
              <a:t>Parikh, priti, et al. "COVID-19 and Informal Settlements-Implications for Water, Sanitation and Health in India and Indonesia." UCL Open: Environment Preprint.</a:t>
            </a:r>
            <a:r>
              <a:rPr lang="en-GB" sz="1000" dirty="0"/>
              <a:t> CHIP Consortium see </a:t>
            </a:r>
            <a:r>
              <a:rPr lang="en-GB" dirty="0"/>
              <a:t> </a:t>
            </a:r>
            <a:r>
              <a:rPr lang="en-GB" sz="1000" u="sng" dirty="0">
                <a:hlinkClick r:id="rId6"/>
              </a:rPr>
              <a:t>https://www.acesoghc.com/chip</a:t>
            </a:r>
            <a:endParaRPr lang="en-GB"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23075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411BFE-F3B0-1B41-AA38-E27284F7BD6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1005831"/>
          </a:xfrm>
          <a:prstGeom prst="rect">
            <a:avLst/>
          </a:prstGeom>
        </p:spPr>
      </p:pic>
      <p:sp>
        <p:nvSpPr>
          <p:cNvPr id="2" name="Title 1">
            <a:extLst>
              <a:ext uri="{FF2B5EF4-FFF2-40B4-BE49-F238E27FC236}">
                <a16:creationId xmlns:a16="http://schemas.microsoft.com/office/drawing/2014/main" id="{D9D0A192-5E1E-A143-AFB2-F64C32A32E86}"/>
              </a:ext>
            </a:extLst>
          </p:cNvPr>
          <p:cNvSpPr>
            <a:spLocks noGrp="1"/>
          </p:cNvSpPr>
          <p:nvPr>
            <p:ph type="title"/>
          </p:nvPr>
        </p:nvSpPr>
        <p:spPr>
          <a:xfrm>
            <a:off x="341832" y="13691"/>
            <a:ext cx="8477428" cy="994172"/>
          </a:xfrm>
        </p:spPr>
        <p:txBody>
          <a:bodyPr>
            <a:normAutofit fontScale="90000"/>
          </a:bodyPr>
          <a:lstStyle/>
          <a:p>
            <a:r>
              <a:rPr lang="en-US" b="1" dirty="0">
                <a:latin typeface="Calibri" panose="020F0502020204030204" pitchFamily="34" charset="0"/>
                <a:cs typeface="Calibri" panose="020F0502020204030204" pitchFamily="34" charset="0"/>
              </a:rPr>
              <a:t>WASH, SDGS and COVID-19 links in informal settlements</a:t>
            </a:r>
          </a:p>
        </p:txBody>
      </p:sp>
      <p:cxnSp>
        <p:nvCxnSpPr>
          <p:cNvPr id="4" name="Straight Connector 3">
            <a:extLst>
              <a:ext uri="{FF2B5EF4-FFF2-40B4-BE49-F238E27FC236}">
                <a16:creationId xmlns:a16="http://schemas.microsoft.com/office/drawing/2014/main" id="{E5C12E7E-0959-5646-8605-F7275FDE943F}"/>
              </a:ext>
            </a:extLst>
          </p:cNvPr>
          <p:cNvCxnSpPr/>
          <p:nvPr/>
        </p:nvCxnSpPr>
        <p:spPr>
          <a:xfrm>
            <a:off x="0" y="1005840"/>
            <a:ext cx="9144000" cy="0"/>
          </a:xfrm>
          <a:prstGeom prst="line">
            <a:avLst/>
          </a:prstGeom>
          <a:ln w="44450">
            <a:solidFill>
              <a:srgbClr val="E86A2E"/>
            </a:solidFill>
          </a:ln>
        </p:spPr>
        <p:style>
          <a:lnRef idx="1">
            <a:schemeClr val="accent2"/>
          </a:lnRef>
          <a:fillRef idx="0">
            <a:schemeClr val="accent2"/>
          </a:fillRef>
          <a:effectRef idx="0">
            <a:schemeClr val="accent2"/>
          </a:effectRef>
          <a:fontRef idx="minor">
            <a:schemeClr val="tx1"/>
          </a:fontRef>
        </p:style>
      </p:cxnSp>
      <p:pic>
        <p:nvPicPr>
          <p:cNvPr id="11" name="Picture 10" descr="A picture containing mirror&#10;&#10;Description automatically generated">
            <a:extLst>
              <a:ext uri="{FF2B5EF4-FFF2-40B4-BE49-F238E27FC236}">
                <a16:creationId xmlns:a16="http://schemas.microsoft.com/office/drawing/2014/main" id="{35BE4B3B-C05F-4A01-9C39-5155A375609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31148" y="4837528"/>
            <a:ext cx="1812851" cy="271928"/>
          </a:xfrm>
          <a:prstGeom prst="rect">
            <a:avLst/>
          </a:prstGeom>
        </p:spPr>
      </p:pic>
      <p:pic>
        <p:nvPicPr>
          <p:cNvPr id="9" name="Content Placeholder 8">
            <a:extLst>
              <a:ext uri="{FF2B5EF4-FFF2-40B4-BE49-F238E27FC236}">
                <a16:creationId xmlns:a16="http://schemas.microsoft.com/office/drawing/2014/main" id="{9A88E626-05BA-4C8A-BEBB-E4455D99C1FF}"/>
              </a:ext>
            </a:extLst>
          </p:cNvPr>
          <p:cNvPicPr>
            <a:picLocks noGrp="1" noChangeAspect="1"/>
          </p:cNvPicPr>
          <p:nvPr>
            <p:ph idx="1"/>
          </p:nvPr>
        </p:nvPicPr>
        <p:blipFill rotWithShape="1">
          <a:blip r:embed="rId5" cstate="print">
            <a:extLst>
              <a:ext uri="{28A0092B-C50C-407E-A947-70E740481C1C}">
                <a14:useLocalDpi xmlns:a14="http://schemas.microsoft.com/office/drawing/2010/main"/>
              </a:ext>
            </a:extLst>
          </a:blip>
          <a:srcRect/>
          <a:stretch/>
        </p:blipFill>
        <p:spPr>
          <a:xfrm>
            <a:off x="793910" y="1126692"/>
            <a:ext cx="7017477" cy="3587943"/>
          </a:xfrm>
        </p:spPr>
      </p:pic>
      <p:sp>
        <p:nvSpPr>
          <p:cNvPr id="3" name="Rectangle 2"/>
          <p:cNvSpPr/>
          <p:nvPr/>
        </p:nvSpPr>
        <p:spPr>
          <a:xfrm>
            <a:off x="685800" y="4637473"/>
            <a:ext cx="6726030" cy="400110"/>
          </a:xfrm>
          <a:prstGeom prst="rect">
            <a:avLst/>
          </a:prstGeom>
        </p:spPr>
        <p:txBody>
          <a:bodyPr wrap="square">
            <a:spAutoFit/>
          </a:bodyPr>
          <a:lstStyle/>
          <a:p>
            <a:r>
              <a:rPr lang="en-GB" sz="1000" dirty="0">
                <a:latin typeface="Calibri" panose="020F0502020204030204" pitchFamily="34" charset="0"/>
                <a:cs typeface="Calibri" panose="020F0502020204030204" pitchFamily="34" charset="0"/>
              </a:rPr>
              <a:t>Parikh, Diep, Gupte, Lakhanpaul (2020) </a:t>
            </a:r>
            <a:r>
              <a:rPr lang="en-GB" sz="1000" dirty="0"/>
              <a:t>COVID-19 Challenges and WASH in Informal Settlements: Integrated Action Supported by the Sustainable Development Goals, Cities.  </a:t>
            </a:r>
            <a:endParaRPr lang="en-GB" dirty="0"/>
          </a:p>
        </p:txBody>
      </p:sp>
    </p:spTree>
    <p:extLst>
      <p:ext uri="{BB962C8B-B14F-4D97-AF65-F5344CB8AC3E}">
        <p14:creationId xmlns:p14="http://schemas.microsoft.com/office/powerpoint/2010/main" val="37822304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411BFE-F3B0-1B41-AA38-E27284F7BD6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1005831"/>
          </a:xfrm>
          <a:prstGeom prst="rect">
            <a:avLst/>
          </a:prstGeom>
        </p:spPr>
      </p:pic>
      <p:sp>
        <p:nvSpPr>
          <p:cNvPr id="2" name="Title 1">
            <a:extLst>
              <a:ext uri="{FF2B5EF4-FFF2-40B4-BE49-F238E27FC236}">
                <a16:creationId xmlns:a16="http://schemas.microsoft.com/office/drawing/2014/main" id="{D9D0A192-5E1E-A143-AFB2-F64C32A32E86}"/>
              </a:ext>
            </a:extLst>
          </p:cNvPr>
          <p:cNvSpPr>
            <a:spLocks noGrp="1"/>
          </p:cNvSpPr>
          <p:nvPr>
            <p:ph type="title"/>
          </p:nvPr>
        </p:nvSpPr>
        <p:spPr>
          <a:xfrm>
            <a:off x="1640732" y="13691"/>
            <a:ext cx="7178528" cy="994172"/>
          </a:xfrm>
        </p:spPr>
        <p:txBody>
          <a:bodyPr>
            <a:normAutofit/>
          </a:bodyPr>
          <a:lstStyle/>
          <a:p>
            <a:r>
              <a:rPr lang="en-US" b="1" dirty="0">
                <a:latin typeface="Calibri" panose="020F0502020204030204" pitchFamily="34" charset="0"/>
                <a:cs typeface="Calibri" panose="020F0502020204030204" pitchFamily="34" charset="0"/>
              </a:rPr>
              <a:t>SDGs - Unifying Framework</a:t>
            </a:r>
          </a:p>
        </p:txBody>
      </p:sp>
      <p:cxnSp>
        <p:nvCxnSpPr>
          <p:cNvPr id="4" name="Straight Connector 3">
            <a:extLst>
              <a:ext uri="{FF2B5EF4-FFF2-40B4-BE49-F238E27FC236}">
                <a16:creationId xmlns:a16="http://schemas.microsoft.com/office/drawing/2014/main" id="{E5C12E7E-0959-5646-8605-F7275FDE943F}"/>
              </a:ext>
            </a:extLst>
          </p:cNvPr>
          <p:cNvCxnSpPr/>
          <p:nvPr/>
        </p:nvCxnSpPr>
        <p:spPr>
          <a:xfrm>
            <a:off x="0" y="1005840"/>
            <a:ext cx="9144000" cy="0"/>
          </a:xfrm>
          <a:prstGeom prst="line">
            <a:avLst/>
          </a:prstGeom>
          <a:ln w="44450">
            <a:solidFill>
              <a:srgbClr val="E86A2E"/>
            </a:solidFill>
          </a:ln>
        </p:spPr>
        <p:style>
          <a:lnRef idx="1">
            <a:schemeClr val="accent2"/>
          </a:lnRef>
          <a:fillRef idx="0">
            <a:schemeClr val="accent2"/>
          </a:fillRef>
          <a:effectRef idx="0">
            <a:schemeClr val="accent2"/>
          </a:effectRef>
          <a:fontRef idx="minor">
            <a:schemeClr val="tx1"/>
          </a:fontRef>
        </p:style>
      </p:cxnSp>
      <p:pic>
        <p:nvPicPr>
          <p:cNvPr id="11" name="Picture 10" descr="A picture containing mirror&#10;&#10;Description automatically generated">
            <a:extLst>
              <a:ext uri="{FF2B5EF4-FFF2-40B4-BE49-F238E27FC236}">
                <a16:creationId xmlns:a16="http://schemas.microsoft.com/office/drawing/2014/main" id="{35BE4B3B-C05F-4A01-9C39-5155A375609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31148" y="4837528"/>
            <a:ext cx="1812851" cy="271928"/>
          </a:xfrm>
          <a:prstGeom prst="rect">
            <a:avLst/>
          </a:prstGeom>
        </p:spPr>
      </p:pic>
      <p:pic>
        <p:nvPicPr>
          <p:cNvPr id="8" name="Picture 7"/>
          <p:cNvPicPr/>
          <p:nvPr/>
        </p:nvPicPr>
        <p:blipFill>
          <a:blip r:embed="rId5" cstate="print">
            <a:extLst>
              <a:ext uri="{28A0092B-C50C-407E-A947-70E740481C1C}">
                <a14:useLocalDpi xmlns:a14="http://schemas.microsoft.com/office/drawing/2010/main"/>
              </a:ext>
            </a:extLst>
          </a:blip>
          <a:stretch>
            <a:fillRect/>
          </a:stretch>
        </p:blipFill>
        <p:spPr>
          <a:xfrm>
            <a:off x="2172003" y="1019522"/>
            <a:ext cx="3949937" cy="3740545"/>
          </a:xfrm>
          <a:prstGeom prst="rect">
            <a:avLst/>
          </a:prstGeom>
        </p:spPr>
      </p:pic>
      <p:sp>
        <p:nvSpPr>
          <p:cNvPr id="10" name="Content Placeholder 6">
            <a:extLst>
              <a:ext uri="{FF2B5EF4-FFF2-40B4-BE49-F238E27FC236}">
                <a16:creationId xmlns:a16="http://schemas.microsoft.com/office/drawing/2014/main" id="{DDAC3591-B42B-F342-88EC-6FD7E343ED3E}"/>
              </a:ext>
            </a:extLst>
          </p:cNvPr>
          <p:cNvSpPr>
            <a:spLocks noGrp="1"/>
          </p:cNvSpPr>
          <p:nvPr>
            <p:ph idx="1"/>
          </p:nvPr>
        </p:nvSpPr>
        <p:spPr>
          <a:xfrm>
            <a:off x="341832" y="4760067"/>
            <a:ext cx="6989315" cy="349389"/>
          </a:xfrm>
        </p:spPr>
        <p:txBody>
          <a:bodyPr>
            <a:noAutofit/>
          </a:bodyPr>
          <a:lstStyle/>
          <a:p>
            <a:pPr marL="0" indent="0">
              <a:buNone/>
            </a:pPr>
            <a:r>
              <a:rPr lang="en-GB" sz="1100" dirty="0">
                <a:latin typeface="Calibri" panose="020F0502020204030204" pitchFamily="34" charset="0"/>
                <a:cs typeface="Calibri" panose="020F0502020204030204" pitchFamily="34" charset="0"/>
              </a:rPr>
              <a:t>Parikh, Diep, Hoffman, Tomei, Campos, Teh, Mulugetta, Milligan, Lakhanpaul (n.d.) </a:t>
            </a:r>
            <a:r>
              <a:rPr lang="en-US" sz="1100" dirty="0">
                <a:latin typeface="Calibri" panose="020F0502020204030204" pitchFamily="34" charset="0"/>
                <a:cs typeface="Calibri" panose="020F0502020204030204" pitchFamily="34" charset="0"/>
              </a:rPr>
              <a:t>Mapping Synergies and Trade-Offs between Sanitation and the Sustainable Development Goals </a:t>
            </a:r>
          </a:p>
        </p:txBody>
      </p:sp>
    </p:spTree>
    <p:extLst>
      <p:ext uri="{BB962C8B-B14F-4D97-AF65-F5344CB8AC3E}">
        <p14:creationId xmlns:p14="http://schemas.microsoft.com/office/powerpoint/2010/main" val="1222895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411BFE-F3B0-1B41-AA38-E27284F7BD6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1005831"/>
          </a:xfrm>
          <a:prstGeom prst="rect">
            <a:avLst/>
          </a:prstGeom>
        </p:spPr>
      </p:pic>
      <p:sp>
        <p:nvSpPr>
          <p:cNvPr id="2" name="Title 1">
            <a:extLst>
              <a:ext uri="{FF2B5EF4-FFF2-40B4-BE49-F238E27FC236}">
                <a16:creationId xmlns:a16="http://schemas.microsoft.com/office/drawing/2014/main" id="{D9D0A192-5E1E-A143-AFB2-F64C32A32E86}"/>
              </a:ext>
            </a:extLst>
          </p:cNvPr>
          <p:cNvSpPr>
            <a:spLocks noGrp="1"/>
          </p:cNvSpPr>
          <p:nvPr>
            <p:ph type="title"/>
          </p:nvPr>
        </p:nvSpPr>
        <p:spPr>
          <a:xfrm>
            <a:off x="628650" y="13691"/>
            <a:ext cx="7886700" cy="994172"/>
          </a:xfrm>
        </p:spPr>
        <p:txBody>
          <a:bodyPr/>
          <a:lstStyle/>
          <a:p>
            <a:r>
              <a:rPr lang="en-US" b="1" dirty="0">
                <a:latin typeface="Calibri" panose="020F0502020204030204" pitchFamily="34" charset="0"/>
                <a:cs typeface="Calibri" panose="020F0502020204030204" pitchFamily="34" charset="0"/>
              </a:rPr>
              <a:t>Role of Engineers in the 21</a:t>
            </a:r>
            <a:r>
              <a:rPr lang="en-US" b="1" baseline="30000" dirty="0">
                <a:latin typeface="Calibri" panose="020F0502020204030204" pitchFamily="34" charset="0"/>
                <a:cs typeface="Calibri" panose="020F0502020204030204" pitchFamily="34" charset="0"/>
              </a:rPr>
              <a:t>st</a:t>
            </a:r>
            <a:r>
              <a:rPr lang="en-US" b="1" dirty="0">
                <a:latin typeface="Calibri" panose="020F0502020204030204" pitchFamily="34" charset="0"/>
                <a:cs typeface="Calibri" panose="020F0502020204030204" pitchFamily="34" charset="0"/>
              </a:rPr>
              <a:t> Century</a:t>
            </a:r>
          </a:p>
        </p:txBody>
      </p:sp>
      <p:sp>
        <p:nvSpPr>
          <p:cNvPr id="7" name="Content Placeholder 6">
            <a:extLst>
              <a:ext uri="{FF2B5EF4-FFF2-40B4-BE49-F238E27FC236}">
                <a16:creationId xmlns:a16="http://schemas.microsoft.com/office/drawing/2014/main" id="{DDAC3591-B42B-F342-88EC-6FD7E343ED3E}"/>
              </a:ext>
            </a:extLst>
          </p:cNvPr>
          <p:cNvSpPr>
            <a:spLocks noGrp="1"/>
          </p:cNvSpPr>
          <p:nvPr>
            <p:ph idx="1"/>
          </p:nvPr>
        </p:nvSpPr>
        <p:spPr>
          <a:xfrm>
            <a:off x="446566" y="1071146"/>
            <a:ext cx="8629067" cy="4002483"/>
          </a:xfrm>
        </p:spPr>
        <p:txBody>
          <a:bodyPr>
            <a:noAutofit/>
          </a:bodyPr>
          <a:lstStyle/>
          <a:p>
            <a:pPr marL="360000" indent="-360000"/>
            <a:endParaRPr lang="en-GB" sz="2500" dirty="0">
              <a:latin typeface="Calibri" panose="020F0502020204030204" pitchFamily="34" charset="0"/>
              <a:cs typeface="Calibri" panose="020F0502020204030204" pitchFamily="34" charset="0"/>
            </a:endParaRPr>
          </a:p>
          <a:p>
            <a:pPr marL="360000" indent="-360000"/>
            <a:r>
              <a:rPr lang="en-GB" sz="2500" dirty="0">
                <a:latin typeface="Calibri" panose="020F0502020204030204" pitchFamily="34" charset="0"/>
                <a:cs typeface="Calibri" panose="020F0502020204030204" pitchFamily="34" charset="0"/>
              </a:rPr>
              <a:t>Interdisciplinary teams</a:t>
            </a:r>
          </a:p>
          <a:p>
            <a:pPr marL="360000" indent="-360000"/>
            <a:r>
              <a:rPr lang="en-GB" sz="2500" dirty="0">
                <a:latin typeface="Calibri" panose="020F0502020204030204" pitchFamily="34" charset="0"/>
                <a:cs typeface="Calibri" panose="020F0502020204030204" pitchFamily="34" charset="0"/>
              </a:rPr>
              <a:t>Cross-sectoral collaborations</a:t>
            </a:r>
          </a:p>
          <a:p>
            <a:pPr marL="360000" indent="-360000"/>
            <a:r>
              <a:rPr lang="en-GB" sz="2500" dirty="0">
                <a:latin typeface="Calibri" panose="020F0502020204030204" pitchFamily="34" charset="0"/>
                <a:cs typeface="Calibri" panose="020F0502020204030204" pitchFamily="34" charset="0"/>
              </a:rPr>
              <a:t>UCL Engineering for International Development</a:t>
            </a:r>
          </a:p>
          <a:p>
            <a:pPr marL="360000" indent="-360000"/>
            <a:r>
              <a:rPr lang="en-GB" sz="2500" dirty="0">
                <a:latin typeface="Calibri" panose="020F0502020204030204" pitchFamily="34" charset="0"/>
                <a:cs typeface="Calibri" panose="020F0502020204030204" pitchFamily="34" charset="0"/>
              </a:rPr>
              <a:t>Mixed methods: Tech and society</a:t>
            </a:r>
          </a:p>
          <a:p>
            <a:pPr marL="360000" indent="-360000"/>
            <a:r>
              <a:rPr lang="en-GB" sz="2500" dirty="0">
                <a:latin typeface="Calibri" panose="020F0502020204030204" pitchFamily="34" charset="0"/>
                <a:cs typeface="Calibri" panose="020F0502020204030204" pitchFamily="34" charset="0"/>
              </a:rPr>
              <a:t>Capacity building and skills development in engineering and related disciplines </a:t>
            </a:r>
            <a:r>
              <a:rPr lang="en-GB" sz="1500" dirty="0">
                <a:latin typeface="Calibri" panose="020F0502020204030204" pitchFamily="34" charset="0"/>
                <a:cs typeface="Calibri" panose="020F0502020204030204" pitchFamily="34" charset="0"/>
              </a:rPr>
              <a:t>(Parikh and Matthews, ICE Civil Engineering)</a:t>
            </a:r>
          </a:p>
          <a:p>
            <a:pPr marL="360000" indent="-360000"/>
            <a:r>
              <a:rPr lang="en-GB" sz="2500" dirty="0">
                <a:latin typeface="Calibri" panose="020F0502020204030204" pitchFamily="34" charset="0"/>
                <a:cs typeface="Calibri" panose="020F0502020204030204" pitchFamily="34" charset="0"/>
              </a:rPr>
              <a:t>Support SDGs through infrastructure investment</a:t>
            </a:r>
            <a:endParaRPr lang="en-US" sz="2500"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5C12E7E-0959-5646-8605-F7275FDE943F}"/>
              </a:ext>
            </a:extLst>
          </p:cNvPr>
          <p:cNvCxnSpPr/>
          <p:nvPr/>
        </p:nvCxnSpPr>
        <p:spPr>
          <a:xfrm>
            <a:off x="0" y="1005840"/>
            <a:ext cx="9144000" cy="0"/>
          </a:xfrm>
          <a:prstGeom prst="line">
            <a:avLst/>
          </a:prstGeom>
          <a:ln w="44450">
            <a:solidFill>
              <a:srgbClr val="E86A2E"/>
            </a:solidFill>
          </a:ln>
        </p:spPr>
        <p:style>
          <a:lnRef idx="1">
            <a:schemeClr val="accent2"/>
          </a:lnRef>
          <a:fillRef idx="0">
            <a:schemeClr val="accent2"/>
          </a:fillRef>
          <a:effectRef idx="0">
            <a:schemeClr val="accent2"/>
          </a:effectRef>
          <a:fontRef idx="minor">
            <a:schemeClr val="tx1"/>
          </a:fontRef>
        </p:style>
      </p:cxnSp>
      <p:pic>
        <p:nvPicPr>
          <p:cNvPr id="11" name="Picture 10" descr="A picture containing mirror&#10;&#10;Description automatically generated">
            <a:extLst>
              <a:ext uri="{FF2B5EF4-FFF2-40B4-BE49-F238E27FC236}">
                <a16:creationId xmlns:a16="http://schemas.microsoft.com/office/drawing/2014/main" id="{35BE4B3B-C05F-4A01-9C39-5155A375609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31148" y="4837528"/>
            <a:ext cx="1812851" cy="271928"/>
          </a:xfrm>
          <a:prstGeom prst="rect">
            <a:avLst/>
          </a:prstGeom>
        </p:spPr>
      </p:pic>
    </p:spTree>
    <p:extLst>
      <p:ext uri="{BB962C8B-B14F-4D97-AF65-F5344CB8AC3E}">
        <p14:creationId xmlns:p14="http://schemas.microsoft.com/office/powerpoint/2010/main" val="4232044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F3C9A2B-DECA-4842-B64F-9DB72AF2069F}"/>
              </a:ext>
            </a:extLst>
          </p:cNvPr>
          <p:cNvPicPr>
            <a:picLocks noChangeAspect="1"/>
          </p:cNvPicPr>
          <p:nvPr/>
        </p:nvPicPr>
        <p:blipFill>
          <a:blip r:embed="rId3"/>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C7994CC9-36C0-2F4A-83D5-867518B3DB9B}"/>
              </a:ext>
            </a:extLst>
          </p:cNvPr>
          <p:cNvSpPr>
            <a:spLocks noGrp="1"/>
          </p:cNvSpPr>
          <p:nvPr>
            <p:ph type="ctrTitle"/>
          </p:nvPr>
        </p:nvSpPr>
        <p:spPr>
          <a:xfrm>
            <a:off x="0" y="384518"/>
            <a:ext cx="9144000" cy="1108046"/>
          </a:xfrm>
        </p:spPr>
        <p:txBody>
          <a:bodyPr>
            <a:normAutofit/>
          </a:bodyPr>
          <a:lstStyle/>
          <a:p>
            <a:pPr>
              <a:spcAft>
                <a:spcPts val="0"/>
              </a:spcAft>
              <a:tabLst>
                <a:tab pos="2865755" algn="ctr"/>
                <a:tab pos="5731510" algn="r"/>
              </a:tabLst>
            </a:pPr>
            <a:r>
              <a:rPr lang="en-GB" sz="2400" b="1" dirty="0">
                <a:effectLst/>
                <a:latin typeface="Calibri" panose="020F0502020204030204" pitchFamily="34" charset="0"/>
                <a:ea typeface="Calibri" panose="020F0502020204030204" pitchFamily="34" charset="0"/>
                <a:cs typeface="Calibri" panose="020F0502020204030204" pitchFamily="34" charset="0"/>
              </a:rPr>
              <a:t>COMMONWEALTH SUSTAINABLE URBANISATION PROGRAMME</a:t>
            </a:r>
            <a:br>
              <a:rPr lang="en-GB" sz="1600" dirty="0">
                <a:effectLst/>
                <a:latin typeface="Calibri" panose="020F0502020204030204" pitchFamily="34" charset="0"/>
                <a:ea typeface="Calibri" panose="020F0502020204030204" pitchFamily="34" charset="0"/>
                <a:cs typeface="Times New Roman" panose="02020603050405020304" pitchFamily="18" charset="0"/>
              </a:rPr>
            </a:br>
            <a:r>
              <a:rPr lang="en-GB" sz="1600" b="1" dirty="0">
                <a:effectLst/>
                <a:latin typeface="Calibri" panose="020F0502020204030204" pitchFamily="34" charset="0"/>
                <a:ea typeface="Calibri" panose="020F0502020204030204" pitchFamily="34" charset="0"/>
                <a:cs typeface="Calibri" panose="020F0502020204030204" pitchFamily="34" charset="0"/>
              </a:rPr>
              <a:t> </a:t>
            </a:r>
            <a:br>
              <a:rPr lang="en-GB" sz="1600" dirty="0">
                <a:effectLst/>
                <a:latin typeface="Calibri" panose="020F0502020204030204" pitchFamily="34" charset="0"/>
                <a:ea typeface="Calibri" panose="020F0502020204030204" pitchFamily="34" charset="0"/>
                <a:cs typeface="Times New Roman" panose="02020603050405020304" pitchFamily="18" charset="0"/>
              </a:rPr>
            </a:br>
            <a:r>
              <a:rPr lang="en-GB" sz="2800" b="1" dirty="0">
                <a:effectLst/>
                <a:latin typeface="Calibri" panose="020F0502020204030204" pitchFamily="34" charset="0"/>
                <a:ea typeface="Calibri" panose="020F0502020204030204" pitchFamily="34" charset="0"/>
                <a:cs typeface="Calibri" panose="020F0502020204030204" pitchFamily="34" charset="0"/>
              </a:rPr>
              <a:t>INFRASTRUCTURE-LED COMMUNITY RESILIENCE</a:t>
            </a:r>
            <a:endParaRPr lang="en-US" sz="2800" b="1" dirty="0">
              <a:latin typeface="Frutiger LT 47 LightCn" panose="020B0406020204020204" pitchFamily="34" charset="0"/>
            </a:endParaRPr>
          </a:p>
        </p:txBody>
      </p:sp>
      <p:sp>
        <p:nvSpPr>
          <p:cNvPr id="5" name="TextBox 4">
            <a:extLst>
              <a:ext uri="{FF2B5EF4-FFF2-40B4-BE49-F238E27FC236}">
                <a16:creationId xmlns:a16="http://schemas.microsoft.com/office/drawing/2014/main" id="{052CB189-9C80-4977-B8A9-4BE3745930A4}"/>
              </a:ext>
            </a:extLst>
          </p:cNvPr>
          <p:cNvSpPr txBox="1"/>
          <p:nvPr/>
        </p:nvSpPr>
        <p:spPr>
          <a:xfrm>
            <a:off x="922946" y="1655190"/>
            <a:ext cx="7298108" cy="1323439"/>
          </a:xfrm>
          <a:prstGeom prst="rect">
            <a:avLst/>
          </a:prstGeom>
          <a:noFill/>
        </p:spPr>
        <p:txBody>
          <a:bodyPr wrap="square" rtlCol="0">
            <a:spAutoFit/>
          </a:bodyPr>
          <a:lstStyle/>
          <a:p>
            <a:r>
              <a:rPr lang="en-GB" sz="2000" b="1" dirty="0">
                <a:effectLst/>
                <a:latin typeface="Calibri" panose="020F0502020204030204" pitchFamily="34" charset="0"/>
                <a:ea typeface="Calibri" panose="020F0502020204030204" pitchFamily="34" charset="0"/>
                <a:cs typeface="Calibri" panose="020F0502020204030204" pitchFamily="34" charset="0"/>
              </a:rPr>
              <a:t>Hosted by </a:t>
            </a:r>
          </a:p>
          <a:p>
            <a:r>
              <a:rPr lang="en-GB" sz="2000" b="1" dirty="0">
                <a:latin typeface="Calibri" panose="020F0502020204030204" pitchFamily="34" charset="0"/>
                <a:ea typeface="Calibri" panose="020F0502020204030204" pitchFamily="34" charset="0"/>
                <a:cs typeface="Calibri" panose="020F0502020204030204" pitchFamily="34" charset="0"/>
              </a:rPr>
              <a:t>T</a:t>
            </a:r>
            <a:r>
              <a:rPr lang="en-GB" sz="2000" b="1" dirty="0">
                <a:effectLst/>
                <a:latin typeface="Calibri" panose="020F0502020204030204" pitchFamily="34" charset="0"/>
                <a:ea typeface="Calibri" panose="020F0502020204030204" pitchFamily="34" charset="0"/>
                <a:cs typeface="Calibri" panose="020F0502020204030204" pitchFamily="34" charset="0"/>
              </a:rPr>
              <a:t>he Commonwealth Engineers Council</a:t>
            </a:r>
          </a:p>
          <a:p>
            <a:r>
              <a:rPr lang="en-GB" sz="2000" b="1" dirty="0">
                <a:latin typeface="Calibri" panose="020F0502020204030204" pitchFamily="34" charset="0"/>
                <a:ea typeface="Calibri" panose="020F0502020204030204" pitchFamily="34" charset="0"/>
                <a:cs typeface="Calibri" panose="020F0502020204030204" pitchFamily="34" charset="0"/>
              </a:rPr>
              <a:t>UNESCO</a:t>
            </a:r>
          </a:p>
          <a:p>
            <a:r>
              <a:rPr lang="en-GB" sz="2000" b="1" dirty="0">
                <a:effectLst/>
                <a:latin typeface="Calibri" panose="020F0502020204030204" pitchFamily="34" charset="0"/>
                <a:ea typeface="Calibri" panose="020F0502020204030204" pitchFamily="34" charset="0"/>
                <a:cs typeface="Calibri" panose="020F0502020204030204" pitchFamily="34" charset="0"/>
              </a:rPr>
              <a:t>Institution of Ci</a:t>
            </a:r>
            <a:r>
              <a:rPr lang="en-GB" sz="2000" b="1" dirty="0">
                <a:latin typeface="Calibri" panose="020F0502020204030204" pitchFamily="34" charset="0"/>
                <a:ea typeface="Calibri" panose="020F0502020204030204" pitchFamily="34" charset="0"/>
                <a:cs typeface="Calibri" panose="020F0502020204030204" pitchFamily="34" charset="0"/>
              </a:rPr>
              <a:t>vil Engineers</a:t>
            </a:r>
            <a:endParaRPr lang="en-GB" sz="2000" dirty="0"/>
          </a:p>
        </p:txBody>
      </p:sp>
      <p:grpSp>
        <p:nvGrpSpPr>
          <p:cNvPr id="7" name="Group 6">
            <a:extLst>
              <a:ext uri="{FF2B5EF4-FFF2-40B4-BE49-F238E27FC236}">
                <a16:creationId xmlns:a16="http://schemas.microsoft.com/office/drawing/2014/main" id="{0C07C4C7-5A27-45B8-A49A-8DE409F05AFC}"/>
              </a:ext>
            </a:extLst>
          </p:cNvPr>
          <p:cNvGrpSpPr/>
          <p:nvPr/>
        </p:nvGrpSpPr>
        <p:grpSpPr>
          <a:xfrm>
            <a:off x="5309140" y="1770995"/>
            <a:ext cx="3421591" cy="1190542"/>
            <a:chOff x="-89814" y="0"/>
            <a:chExt cx="2325499" cy="591820"/>
          </a:xfrm>
        </p:grpSpPr>
        <p:pic>
          <p:nvPicPr>
            <p:cNvPr id="8" name="Picture 7">
              <a:extLst>
                <a:ext uri="{FF2B5EF4-FFF2-40B4-BE49-F238E27FC236}">
                  <a16:creationId xmlns:a16="http://schemas.microsoft.com/office/drawing/2014/main" id="{12DFCC0A-A0E4-4E67-BBD1-D7AD6D393BE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9814" y="66525"/>
              <a:ext cx="784225" cy="484959"/>
            </a:xfrm>
            <a:prstGeom prst="rect">
              <a:avLst/>
            </a:prstGeom>
          </p:spPr>
        </p:pic>
        <p:pic>
          <p:nvPicPr>
            <p:cNvPr id="9" name="Picture 8">
              <a:extLst>
                <a:ext uri="{FF2B5EF4-FFF2-40B4-BE49-F238E27FC236}">
                  <a16:creationId xmlns:a16="http://schemas.microsoft.com/office/drawing/2014/main" id="{6F4F91BC-C09F-45E3-99ED-2944CD8AC90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91243" y="0"/>
              <a:ext cx="777875" cy="591820"/>
            </a:xfrm>
            <a:prstGeom prst="rect">
              <a:avLst/>
            </a:prstGeom>
          </p:spPr>
        </p:pic>
        <p:pic>
          <p:nvPicPr>
            <p:cNvPr id="10" name="Picture 9">
              <a:extLst>
                <a:ext uri="{FF2B5EF4-FFF2-40B4-BE49-F238E27FC236}">
                  <a16:creationId xmlns:a16="http://schemas.microsoft.com/office/drawing/2014/main" id="{8A592238-1678-4FDC-825C-CAF9B21D3E6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451460" y="65315"/>
              <a:ext cx="784225" cy="494665"/>
            </a:xfrm>
            <a:prstGeom prst="rect">
              <a:avLst/>
            </a:prstGeom>
          </p:spPr>
        </p:pic>
      </p:grpSp>
      <p:sp>
        <p:nvSpPr>
          <p:cNvPr id="6" name="TextBox 5">
            <a:extLst>
              <a:ext uri="{FF2B5EF4-FFF2-40B4-BE49-F238E27FC236}">
                <a16:creationId xmlns:a16="http://schemas.microsoft.com/office/drawing/2014/main" id="{83AEA0A8-D31E-4A61-97F5-737518AABE4B}"/>
              </a:ext>
            </a:extLst>
          </p:cNvPr>
          <p:cNvSpPr txBox="1"/>
          <p:nvPr/>
        </p:nvSpPr>
        <p:spPr>
          <a:xfrm>
            <a:off x="851878" y="3650937"/>
            <a:ext cx="7967382" cy="1138773"/>
          </a:xfrm>
          <a:prstGeom prst="rect">
            <a:avLst/>
          </a:prstGeom>
          <a:noFill/>
        </p:spPr>
        <p:txBody>
          <a:bodyPr wrap="square" rtlCol="0">
            <a:spAutoFit/>
          </a:bodyPr>
          <a:lstStyle/>
          <a:p>
            <a:r>
              <a:rPr lang="en-GB" b="1" dirty="0"/>
              <a:t>Dr Murali Chandrashekaran</a:t>
            </a:r>
          </a:p>
          <a:p>
            <a:r>
              <a:rPr lang="en-GB" sz="1600" b="1" dirty="0"/>
              <a:t>Vice Provost International, University of British Columbia;</a:t>
            </a:r>
          </a:p>
          <a:p>
            <a:r>
              <a:rPr lang="en-GB" sz="1600" b="1" dirty="0"/>
              <a:t>Urban Resilience Senior Research Fellow, Global Network for Advanced Management</a:t>
            </a:r>
          </a:p>
          <a:p>
            <a:endParaRPr lang="en-GB" dirty="0"/>
          </a:p>
        </p:txBody>
      </p:sp>
    </p:spTree>
    <p:extLst>
      <p:ext uri="{BB962C8B-B14F-4D97-AF65-F5344CB8AC3E}">
        <p14:creationId xmlns:p14="http://schemas.microsoft.com/office/powerpoint/2010/main" val="4207221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411BFE-F3B0-1B41-AA38-E27284F7BD6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1005831"/>
          </a:xfrm>
          <a:prstGeom prst="rect">
            <a:avLst/>
          </a:prstGeom>
        </p:spPr>
      </p:pic>
      <p:sp>
        <p:nvSpPr>
          <p:cNvPr id="2" name="Title 1">
            <a:extLst>
              <a:ext uri="{FF2B5EF4-FFF2-40B4-BE49-F238E27FC236}">
                <a16:creationId xmlns:a16="http://schemas.microsoft.com/office/drawing/2014/main" id="{D9D0A192-5E1E-A143-AFB2-F64C32A32E86}"/>
              </a:ext>
            </a:extLst>
          </p:cNvPr>
          <p:cNvSpPr>
            <a:spLocks noGrp="1"/>
          </p:cNvSpPr>
          <p:nvPr>
            <p:ph type="title"/>
          </p:nvPr>
        </p:nvSpPr>
        <p:spPr>
          <a:xfrm>
            <a:off x="628650" y="13691"/>
            <a:ext cx="7886700" cy="994172"/>
          </a:xfrm>
        </p:spPr>
        <p:txBody>
          <a:bodyPr/>
          <a:lstStyle/>
          <a:p>
            <a:r>
              <a:rPr lang="en-US" b="1" dirty="0">
                <a:latin typeface="Calibri" panose="020F0502020204030204" pitchFamily="34" charset="0"/>
                <a:cs typeface="Calibri" panose="020F0502020204030204" pitchFamily="34" charset="0"/>
              </a:rPr>
              <a:t>Session Overview</a:t>
            </a:r>
          </a:p>
        </p:txBody>
      </p:sp>
      <p:sp>
        <p:nvSpPr>
          <p:cNvPr id="7" name="Content Placeholder 6">
            <a:extLst>
              <a:ext uri="{FF2B5EF4-FFF2-40B4-BE49-F238E27FC236}">
                <a16:creationId xmlns:a16="http://schemas.microsoft.com/office/drawing/2014/main" id="{DDAC3591-B42B-F342-88EC-6FD7E343ED3E}"/>
              </a:ext>
            </a:extLst>
          </p:cNvPr>
          <p:cNvSpPr>
            <a:spLocks noGrp="1"/>
          </p:cNvSpPr>
          <p:nvPr>
            <p:ph idx="1"/>
          </p:nvPr>
        </p:nvSpPr>
        <p:spPr>
          <a:xfrm>
            <a:off x="446566" y="1071146"/>
            <a:ext cx="8629067" cy="4002483"/>
          </a:xfrm>
        </p:spPr>
        <p:txBody>
          <a:bodyPr>
            <a:noAutofit/>
          </a:bodyPr>
          <a:lstStyle/>
          <a:p>
            <a:pPr marL="360000" indent="-360000"/>
            <a:r>
              <a:rPr lang="en-GB" sz="2400" b="1" dirty="0">
                <a:solidFill>
                  <a:schemeClr val="accent1">
                    <a:lumMod val="75000"/>
                  </a:schemeClr>
                </a:solidFill>
                <a:latin typeface="Calibri" panose="020F0502020204030204" pitchFamily="34" charset="0"/>
                <a:cs typeface="Calibri" panose="020F0502020204030204" pitchFamily="34" charset="0"/>
              </a:rPr>
              <a:t>Systems level solutions </a:t>
            </a:r>
            <a:r>
              <a:rPr lang="en-GB" sz="2000" b="1" dirty="0">
                <a:latin typeface="Calibri" panose="020F0502020204030204" pitchFamily="34" charset="0"/>
                <a:cs typeface="Calibri" panose="020F0502020204030204" pitchFamily="34" charset="0"/>
              </a:rPr>
              <a:t>to build resilient and healthy communities through social and physical infrastructure.  </a:t>
            </a:r>
          </a:p>
          <a:p>
            <a:pPr marL="360000" indent="-360000"/>
            <a:r>
              <a:rPr lang="en-GB" sz="2400" b="1" dirty="0">
                <a:solidFill>
                  <a:schemeClr val="accent1">
                    <a:lumMod val="75000"/>
                  </a:schemeClr>
                </a:solidFill>
                <a:latin typeface="Calibri" panose="020F0502020204030204" pitchFamily="34" charset="0"/>
                <a:cs typeface="Calibri" panose="020F0502020204030204" pitchFamily="34" charset="0"/>
              </a:rPr>
              <a:t>Interdisciplinary collaborations</a:t>
            </a:r>
            <a:r>
              <a:rPr lang="en-GB" sz="2400" b="1" dirty="0">
                <a:latin typeface="Calibri" panose="020F0502020204030204" pitchFamily="34" charset="0"/>
                <a:cs typeface="Calibri" panose="020F0502020204030204" pitchFamily="34" charset="0"/>
              </a:rPr>
              <a:t> </a:t>
            </a:r>
            <a:r>
              <a:rPr lang="en-GB" sz="2000" b="1" dirty="0">
                <a:latin typeface="Calibri" panose="020F0502020204030204" pitchFamily="34" charset="0"/>
                <a:cs typeface="Calibri" panose="020F0502020204030204" pitchFamily="34" charset="0"/>
              </a:rPr>
              <a:t>for cities to better respond to future events</a:t>
            </a:r>
          </a:p>
          <a:p>
            <a:pPr marL="360000" indent="-360000"/>
            <a:r>
              <a:rPr lang="en-GB" sz="2400" b="1" dirty="0">
                <a:solidFill>
                  <a:schemeClr val="accent1">
                    <a:lumMod val="75000"/>
                  </a:schemeClr>
                </a:solidFill>
                <a:latin typeface="Calibri" panose="020F0502020204030204" pitchFamily="34" charset="0"/>
                <a:cs typeface="Calibri" panose="020F0502020204030204" pitchFamily="34" charset="0"/>
              </a:rPr>
              <a:t>Green recovery and growth</a:t>
            </a:r>
          </a:p>
          <a:p>
            <a:pPr marL="360000" indent="-360000"/>
            <a:r>
              <a:rPr lang="en-GB" sz="2400" b="1" dirty="0">
                <a:solidFill>
                  <a:schemeClr val="accent1">
                    <a:lumMod val="75000"/>
                  </a:schemeClr>
                </a:solidFill>
                <a:latin typeface="Calibri" panose="020F0502020204030204" pitchFamily="34" charset="0"/>
                <a:cs typeface="Calibri" panose="020F0502020204030204" pitchFamily="34" charset="0"/>
              </a:rPr>
              <a:t>Capacity building and skills development </a:t>
            </a:r>
            <a:r>
              <a:rPr lang="en-GB" sz="2000" b="1" dirty="0">
                <a:latin typeface="Calibri" panose="020F0502020204030204" pitchFamily="34" charset="0"/>
                <a:cs typeface="Calibri" panose="020F0502020204030204" pitchFamily="34" charset="0"/>
              </a:rPr>
              <a:t>in engineering and related disciplines</a:t>
            </a:r>
          </a:p>
          <a:p>
            <a:pPr marL="360000" indent="-360000"/>
            <a:r>
              <a:rPr lang="en-GB" sz="2400" b="1" dirty="0">
                <a:solidFill>
                  <a:schemeClr val="accent1">
                    <a:lumMod val="75000"/>
                  </a:schemeClr>
                </a:solidFill>
                <a:latin typeface="Calibri" panose="020F0502020204030204" pitchFamily="34" charset="0"/>
                <a:cs typeface="Calibri" panose="020F0502020204030204" pitchFamily="34" charset="0"/>
              </a:rPr>
              <a:t>Potential enablers</a:t>
            </a:r>
            <a:r>
              <a:rPr lang="en-GB" sz="2000" b="1" dirty="0">
                <a:latin typeface="Calibri" panose="020F0502020204030204" pitchFamily="34" charset="0"/>
                <a:cs typeface="Calibri" panose="020F0502020204030204" pitchFamily="34" charset="0"/>
              </a:rPr>
              <a:t>:  energy; ICT; water/sanitation, social networks, para-professionals etc. </a:t>
            </a:r>
          </a:p>
          <a:p>
            <a:pPr marL="360000" indent="-360000"/>
            <a:r>
              <a:rPr lang="en-GB" sz="2400" b="1" dirty="0">
                <a:solidFill>
                  <a:schemeClr val="accent1">
                    <a:lumMod val="75000"/>
                  </a:schemeClr>
                </a:solidFill>
                <a:latin typeface="Calibri" panose="020F0502020204030204" pitchFamily="34" charset="0"/>
                <a:cs typeface="Calibri" panose="020F0502020204030204" pitchFamily="34" charset="0"/>
              </a:rPr>
              <a:t>Potential threats</a:t>
            </a:r>
            <a:r>
              <a:rPr lang="en-GB" sz="2000" b="1" dirty="0">
                <a:latin typeface="Calibri" panose="020F0502020204030204" pitchFamily="34" charset="0"/>
                <a:cs typeface="Calibri" panose="020F0502020204030204" pitchFamily="34" charset="0"/>
              </a:rPr>
              <a:t>:  pandemics such as Covid-19; climate change, natural disasters, ineffective institutions and poor governance etc. </a:t>
            </a:r>
            <a:endParaRPr lang="en-US" sz="2000" b="1"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5C12E7E-0959-5646-8605-F7275FDE943F}"/>
              </a:ext>
            </a:extLst>
          </p:cNvPr>
          <p:cNvCxnSpPr/>
          <p:nvPr/>
        </p:nvCxnSpPr>
        <p:spPr>
          <a:xfrm>
            <a:off x="0" y="1005840"/>
            <a:ext cx="9144000" cy="0"/>
          </a:xfrm>
          <a:prstGeom prst="line">
            <a:avLst/>
          </a:prstGeom>
          <a:ln w="44450">
            <a:solidFill>
              <a:srgbClr val="E86A2E"/>
            </a:solidFill>
          </a:ln>
        </p:spPr>
        <p:style>
          <a:lnRef idx="1">
            <a:schemeClr val="accent2"/>
          </a:lnRef>
          <a:fillRef idx="0">
            <a:schemeClr val="accent2"/>
          </a:fillRef>
          <a:effectRef idx="0">
            <a:schemeClr val="accent2"/>
          </a:effectRef>
          <a:fontRef idx="minor">
            <a:schemeClr val="tx1"/>
          </a:fontRef>
        </p:style>
      </p:cxnSp>
      <p:pic>
        <p:nvPicPr>
          <p:cNvPr id="11" name="Picture 10" descr="A picture containing mirror&#10;&#10;Description automatically generated">
            <a:extLst>
              <a:ext uri="{FF2B5EF4-FFF2-40B4-BE49-F238E27FC236}">
                <a16:creationId xmlns:a16="http://schemas.microsoft.com/office/drawing/2014/main" id="{35BE4B3B-C05F-4A01-9C39-5155A375609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31148" y="4837528"/>
            <a:ext cx="1812851" cy="271928"/>
          </a:xfrm>
          <a:prstGeom prst="rect">
            <a:avLst/>
          </a:prstGeom>
        </p:spPr>
      </p:pic>
    </p:spTree>
    <p:extLst>
      <p:ext uri="{BB962C8B-B14F-4D97-AF65-F5344CB8AC3E}">
        <p14:creationId xmlns:p14="http://schemas.microsoft.com/office/powerpoint/2010/main" val="2776581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52FF3A-0E5B-AB4A-A927-572798438974}"/>
              </a:ext>
            </a:extLst>
          </p:cNvPr>
          <p:cNvPicPr>
            <a:picLocks noChangeAspect="1"/>
          </p:cNvPicPr>
          <p:nvPr/>
        </p:nvPicPr>
        <p:blipFill>
          <a:blip r:embed="rId2"/>
          <a:stretch>
            <a:fillRect/>
          </a:stretch>
        </p:blipFill>
        <p:spPr>
          <a:xfrm>
            <a:off x="4149225" y="1325313"/>
            <a:ext cx="4726328" cy="3627919"/>
          </a:xfrm>
          <a:prstGeom prst="rect">
            <a:avLst/>
          </a:prstGeom>
        </p:spPr>
      </p:pic>
      <p:pic>
        <p:nvPicPr>
          <p:cNvPr id="2" name="Picture 2" descr="UBC Photos">
            <a:extLst>
              <a:ext uri="{FF2B5EF4-FFF2-40B4-BE49-F238E27FC236}">
                <a16:creationId xmlns:a16="http://schemas.microsoft.com/office/drawing/2014/main" id="{51DEE8BD-FB95-6444-925F-757A1979C00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8447" y="1028131"/>
            <a:ext cx="4051883" cy="39251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2CCAAF7-1350-D94E-B08F-6BD715FB0D8E}"/>
              </a:ext>
            </a:extLst>
          </p:cNvPr>
          <p:cNvPicPr>
            <a:picLocks noChangeAspect="1"/>
          </p:cNvPicPr>
          <p:nvPr/>
        </p:nvPicPr>
        <p:blipFill>
          <a:blip r:embed="rId4"/>
          <a:stretch>
            <a:fillRect/>
          </a:stretch>
        </p:blipFill>
        <p:spPr>
          <a:xfrm>
            <a:off x="0" y="17213"/>
            <a:ext cx="8978900" cy="1308100"/>
          </a:xfrm>
          <a:prstGeom prst="rect">
            <a:avLst/>
          </a:prstGeom>
        </p:spPr>
      </p:pic>
    </p:spTree>
    <p:extLst>
      <p:ext uri="{BB962C8B-B14F-4D97-AF65-F5344CB8AC3E}">
        <p14:creationId xmlns:p14="http://schemas.microsoft.com/office/powerpoint/2010/main" val="3488372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411BFE-F3B0-1B41-AA38-E27284F7BD6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1005831"/>
          </a:xfrm>
          <a:prstGeom prst="rect">
            <a:avLst/>
          </a:prstGeom>
        </p:spPr>
      </p:pic>
      <p:sp>
        <p:nvSpPr>
          <p:cNvPr id="2" name="Title 1">
            <a:extLst>
              <a:ext uri="{FF2B5EF4-FFF2-40B4-BE49-F238E27FC236}">
                <a16:creationId xmlns:a16="http://schemas.microsoft.com/office/drawing/2014/main" id="{D9D0A192-5E1E-A143-AFB2-F64C32A32E86}"/>
              </a:ext>
            </a:extLst>
          </p:cNvPr>
          <p:cNvSpPr>
            <a:spLocks noGrp="1"/>
          </p:cNvSpPr>
          <p:nvPr>
            <p:ph type="title"/>
          </p:nvPr>
        </p:nvSpPr>
        <p:spPr>
          <a:xfrm>
            <a:off x="341832" y="13691"/>
            <a:ext cx="8477428" cy="994172"/>
          </a:xfrm>
        </p:spPr>
        <p:txBody>
          <a:bodyPr>
            <a:normAutofit/>
          </a:bodyPr>
          <a:lstStyle/>
          <a:p>
            <a:r>
              <a:rPr lang="en-US" b="1" dirty="0">
                <a:latin typeface="Calibri" panose="020F0502020204030204" pitchFamily="34" charset="0"/>
                <a:cs typeface="Calibri" panose="020F0502020204030204" pitchFamily="34" charset="0"/>
              </a:rPr>
              <a:t>Themes relevant well prior to COVID-19</a:t>
            </a:r>
          </a:p>
        </p:txBody>
      </p:sp>
      <p:cxnSp>
        <p:nvCxnSpPr>
          <p:cNvPr id="4" name="Straight Connector 3">
            <a:extLst>
              <a:ext uri="{FF2B5EF4-FFF2-40B4-BE49-F238E27FC236}">
                <a16:creationId xmlns:a16="http://schemas.microsoft.com/office/drawing/2014/main" id="{E5C12E7E-0959-5646-8605-F7275FDE943F}"/>
              </a:ext>
            </a:extLst>
          </p:cNvPr>
          <p:cNvCxnSpPr/>
          <p:nvPr/>
        </p:nvCxnSpPr>
        <p:spPr>
          <a:xfrm>
            <a:off x="0" y="1005840"/>
            <a:ext cx="9144000" cy="0"/>
          </a:xfrm>
          <a:prstGeom prst="line">
            <a:avLst/>
          </a:prstGeom>
          <a:ln w="44450">
            <a:solidFill>
              <a:srgbClr val="E86A2E"/>
            </a:solidFill>
          </a:ln>
        </p:spPr>
        <p:style>
          <a:lnRef idx="1">
            <a:schemeClr val="accent2"/>
          </a:lnRef>
          <a:fillRef idx="0">
            <a:schemeClr val="accent2"/>
          </a:fillRef>
          <a:effectRef idx="0">
            <a:schemeClr val="accent2"/>
          </a:effectRef>
          <a:fontRef idx="minor">
            <a:schemeClr val="tx1"/>
          </a:fontRef>
        </p:style>
      </p:cxnSp>
      <p:pic>
        <p:nvPicPr>
          <p:cNvPr id="11" name="Picture 10" descr="A picture containing mirror&#10;&#10;Description automatically generated">
            <a:extLst>
              <a:ext uri="{FF2B5EF4-FFF2-40B4-BE49-F238E27FC236}">
                <a16:creationId xmlns:a16="http://schemas.microsoft.com/office/drawing/2014/main" id="{35BE4B3B-C05F-4A01-9C39-5155A375609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31148" y="4837528"/>
            <a:ext cx="1812851" cy="271928"/>
          </a:xfrm>
          <a:prstGeom prst="rect">
            <a:avLst/>
          </a:prstGeom>
        </p:spPr>
      </p:pic>
      <p:pic>
        <p:nvPicPr>
          <p:cNvPr id="10" name="Content Placeholder 3">
            <a:extLst>
              <a:ext uri="{FF2B5EF4-FFF2-40B4-BE49-F238E27FC236}">
                <a16:creationId xmlns:a16="http://schemas.microsoft.com/office/drawing/2014/main" id="{C508F9D8-A778-914F-90E5-3B71ADC78A69}"/>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341832" y="1019522"/>
            <a:ext cx="3538375" cy="3137117"/>
          </a:xfrm>
        </p:spPr>
      </p:pic>
      <p:sp>
        <p:nvSpPr>
          <p:cNvPr id="12" name="Rounded Rectangle 11">
            <a:extLst>
              <a:ext uri="{FF2B5EF4-FFF2-40B4-BE49-F238E27FC236}">
                <a16:creationId xmlns:a16="http://schemas.microsoft.com/office/drawing/2014/main" id="{4D101945-4DD1-C34E-B88C-A1894BDCE8CB}"/>
              </a:ext>
            </a:extLst>
          </p:cNvPr>
          <p:cNvSpPr/>
          <p:nvPr/>
        </p:nvSpPr>
        <p:spPr>
          <a:xfrm>
            <a:off x="4184327" y="1178508"/>
            <a:ext cx="3987202" cy="295915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00"/>
          </a:p>
        </p:txBody>
      </p:sp>
      <p:sp>
        <p:nvSpPr>
          <p:cNvPr id="13" name="TextBox 12">
            <a:extLst>
              <a:ext uri="{FF2B5EF4-FFF2-40B4-BE49-F238E27FC236}">
                <a16:creationId xmlns:a16="http://schemas.microsoft.com/office/drawing/2014/main" id="{5C0F6289-9554-7046-B2A2-A2DDE0F07451}"/>
              </a:ext>
            </a:extLst>
          </p:cNvPr>
          <p:cNvSpPr txBox="1"/>
          <p:nvPr/>
        </p:nvSpPr>
        <p:spPr>
          <a:xfrm>
            <a:off x="4184328" y="1380811"/>
            <a:ext cx="3987201" cy="2554545"/>
          </a:xfrm>
          <a:prstGeom prst="rect">
            <a:avLst/>
          </a:prstGeom>
          <a:noFill/>
        </p:spPr>
        <p:txBody>
          <a:bodyPr wrap="square" rtlCol="0">
            <a:spAutoFit/>
          </a:bodyPr>
          <a:lstStyle/>
          <a:p>
            <a:pPr algn="ctr"/>
            <a:r>
              <a:rPr lang="en-US" sz="2000" b="1" dirty="0">
                <a:solidFill>
                  <a:schemeClr val="bg1"/>
                </a:solidFill>
              </a:rPr>
              <a:t>  2% urban in 1800</a:t>
            </a:r>
          </a:p>
          <a:p>
            <a:pPr algn="ctr"/>
            <a:r>
              <a:rPr lang="en-US" sz="2000" b="1" dirty="0">
                <a:solidFill>
                  <a:schemeClr val="bg1"/>
                </a:solidFill>
              </a:rPr>
              <a:t>30% in 1950</a:t>
            </a:r>
          </a:p>
          <a:p>
            <a:pPr algn="ctr"/>
            <a:r>
              <a:rPr lang="en-US" sz="2000" b="1" dirty="0">
                <a:solidFill>
                  <a:schemeClr val="bg1"/>
                </a:solidFill>
              </a:rPr>
              <a:t>70%  by 2050</a:t>
            </a:r>
          </a:p>
          <a:p>
            <a:pPr algn="ctr"/>
            <a:endParaRPr lang="en-US" sz="2000" b="1" dirty="0">
              <a:solidFill>
                <a:schemeClr val="bg1"/>
              </a:solidFill>
            </a:endParaRPr>
          </a:p>
          <a:p>
            <a:pPr algn="ctr"/>
            <a:r>
              <a:rPr lang="en-US" sz="2000" b="1" dirty="0">
                <a:solidFill>
                  <a:schemeClr val="bg1"/>
                </a:solidFill>
              </a:rPr>
              <a:t>65% of global GDP from 600 cities</a:t>
            </a:r>
          </a:p>
          <a:p>
            <a:pPr algn="ctr"/>
            <a:endParaRPr lang="en-US" sz="2000" b="1" dirty="0">
              <a:solidFill>
                <a:schemeClr val="bg1"/>
              </a:solidFill>
            </a:endParaRPr>
          </a:p>
          <a:p>
            <a:pPr algn="ctr"/>
            <a:r>
              <a:rPr lang="en-US" sz="2000" b="1" dirty="0">
                <a:solidFill>
                  <a:schemeClr val="bg1"/>
                </a:solidFill>
              </a:rPr>
              <a:t>1 billion in informal settlements</a:t>
            </a:r>
          </a:p>
          <a:p>
            <a:endParaRPr lang="en-US" sz="2000" b="1" dirty="0"/>
          </a:p>
        </p:txBody>
      </p:sp>
      <p:sp>
        <p:nvSpPr>
          <p:cNvPr id="3" name="Rectangle 2">
            <a:extLst>
              <a:ext uri="{FF2B5EF4-FFF2-40B4-BE49-F238E27FC236}">
                <a16:creationId xmlns:a16="http://schemas.microsoft.com/office/drawing/2014/main" id="{165D70F6-49D3-8E45-BFB5-8CAD41DC7D60}"/>
              </a:ext>
            </a:extLst>
          </p:cNvPr>
          <p:cNvSpPr/>
          <p:nvPr/>
        </p:nvSpPr>
        <p:spPr>
          <a:xfrm>
            <a:off x="1692992" y="4334359"/>
            <a:ext cx="5614550" cy="461665"/>
          </a:xfrm>
          <a:prstGeom prst="rect">
            <a:avLst/>
          </a:prstGeom>
          <a:solidFill>
            <a:schemeClr val="accent2">
              <a:lumMod val="40000"/>
              <a:lumOff val="60000"/>
            </a:schemeClr>
          </a:solidFill>
        </p:spPr>
        <p:txBody>
          <a:bodyPr wrap="none">
            <a:spAutoFit/>
          </a:bodyPr>
          <a:lstStyle/>
          <a:p>
            <a:r>
              <a:rPr lang="en-US" sz="2400" dirty="0"/>
              <a:t>Economic, social and environmental divides</a:t>
            </a:r>
          </a:p>
        </p:txBody>
      </p:sp>
    </p:spTree>
    <p:extLst>
      <p:ext uri="{BB962C8B-B14F-4D97-AF65-F5344CB8AC3E}">
        <p14:creationId xmlns:p14="http://schemas.microsoft.com/office/powerpoint/2010/main" val="1794156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411BFE-F3B0-1B41-AA38-E27284F7BD6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1005831"/>
          </a:xfrm>
          <a:prstGeom prst="rect">
            <a:avLst/>
          </a:prstGeom>
        </p:spPr>
      </p:pic>
      <p:sp>
        <p:nvSpPr>
          <p:cNvPr id="2" name="Title 1">
            <a:extLst>
              <a:ext uri="{FF2B5EF4-FFF2-40B4-BE49-F238E27FC236}">
                <a16:creationId xmlns:a16="http://schemas.microsoft.com/office/drawing/2014/main" id="{D9D0A192-5E1E-A143-AFB2-F64C32A32E86}"/>
              </a:ext>
            </a:extLst>
          </p:cNvPr>
          <p:cNvSpPr>
            <a:spLocks noGrp="1"/>
          </p:cNvSpPr>
          <p:nvPr>
            <p:ph type="title"/>
          </p:nvPr>
        </p:nvSpPr>
        <p:spPr>
          <a:xfrm>
            <a:off x="140577" y="18896"/>
            <a:ext cx="8477428" cy="994172"/>
          </a:xfrm>
        </p:spPr>
        <p:txBody>
          <a:bodyPr>
            <a:normAutofit fontScale="90000"/>
          </a:bodyPr>
          <a:lstStyle/>
          <a:p>
            <a:r>
              <a:rPr lang="en-US" b="1" dirty="0">
                <a:latin typeface="Calibri" panose="020F0502020204030204" pitchFamily="34" charset="0"/>
                <a:cs typeface="Calibri" panose="020F0502020204030204" pitchFamily="34" charset="0"/>
              </a:rPr>
              <a:t>Complex systems – points of view &amp; multiple voices</a:t>
            </a:r>
          </a:p>
        </p:txBody>
      </p:sp>
      <p:cxnSp>
        <p:nvCxnSpPr>
          <p:cNvPr id="4" name="Straight Connector 3">
            <a:extLst>
              <a:ext uri="{FF2B5EF4-FFF2-40B4-BE49-F238E27FC236}">
                <a16:creationId xmlns:a16="http://schemas.microsoft.com/office/drawing/2014/main" id="{E5C12E7E-0959-5646-8605-F7275FDE943F}"/>
              </a:ext>
            </a:extLst>
          </p:cNvPr>
          <p:cNvCxnSpPr/>
          <p:nvPr/>
        </p:nvCxnSpPr>
        <p:spPr>
          <a:xfrm>
            <a:off x="0" y="1005840"/>
            <a:ext cx="9144000" cy="0"/>
          </a:xfrm>
          <a:prstGeom prst="line">
            <a:avLst/>
          </a:prstGeom>
          <a:ln w="44450">
            <a:solidFill>
              <a:srgbClr val="E86A2E"/>
            </a:solidFill>
          </a:ln>
        </p:spPr>
        <p:style>
          <a:lnRef idx="1">
            <a:schemeClr val="accent2"/>
          </a:lnRef>
          <a:fillRef idx="0">
            <a:schemeClr val="accent2"/>
          </a:fillRef>
          <a:effectRef idx="0">
            <a:schemeClr val="accent2"/>
          </a:effectRef>
          <a:fontRef idx="minor">
            <a:schemeClr val="tx1"/>
          </a:fontRef>
        </p:style>
      </p:cxnSp>
      <p:pic>
        <p:nvPicPr>
          <p:cNvPr id="11" name="Picture 10" descr="A picture containing mirror&#10;&#10;Description automatically generated">
            <a:extLst>
              <a:ext uri="{FF2B5EF4-FFF2-40B4-BE49-F238E27FC236}">
                <a16:creationId xmlns:a16="http://schemas.microsoft.com/office/drawing/2014/main" id="{35BE4B3B-C05F-4A01-9C39-5155A375609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31148" y="4837528"/>
            <a:ext cx="1812851" cy="271928"/>
          </a:xfrm>
          <a:prstGeom prst="rect">
            <a:avLst/>
          </a:prstGeom>
        </p:spPr>
      </p:pic>
      <p:sp>
        <p:nvSpPr>
          <p:cNvPr id="19" name="Rounded Rectangle 4">
            <a:extLst>
              <a:ext uri="{FF2B5EF4-FFF2-40B4-BE49-F238E27FC236}">
                <a16:creationId xmlns:a16="http://schemas.microsoft.com/office/drawing/2014/main" id="{BF820EA3-4AAE-7843-A72C-B08309C3D7FA}"/>
              </a:ext>
            </a:extLst>
          </p:cNvPr>
          <p:cNvSpPr/>
          <p:nvPr/>
        </p:nvSpPr>
        <p:spPr>
          <a:xfrm>
            <a:off x="7590896" y="2572468"/>
            <a:ext cx="1293354" cy="13898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200" kern="1200" dirty="0"/>
              <a:t>Case studies/ replications</a:t>
            </a:r>
          </a:p>
        </p:txBody>
      </p:sp>
      <p:pic>
        <p:nvPicPr>
          <p:cNvPr id="7" name="Picture 6">
            <a:extLst>
              <a:ext uri="{FF2B5EF4-FFF2-40B4-BE49-F238E27FC236}">
                <a16:creationId xmlns:a16="http://schemas.microsoft.com/office/drawing/2014/main" id="{C33B6976-2B50-CE4E-ACA6-BA110360A007}"/>
              </a:ext>
            </a:extLst>
          </p:cNvPr>
          <p:cNvPicPr>
            <a:picLocks noChangeAspect="1"/>
          </p:cNvPicPr>
          <p:nvPr/>
        </p:nvPicPr>
        <p:blipFill>
          <a:blip r:embed="rId5"/>
          <a:stretch>
            <a:fillRect/>
          </a:stretch>
        </p:blipFill>
        <p:spPr>
          <a:xfrm>
            <a:off x="-231316" y="1081405"/>
            <a:ext cx="5905247" cy="4068808"/>
          </a:xfrm>
          <a:prstGeom prst="rect">
            <a:avLst/>
          </a:prstGeom>
        </p:spPr>
      </p:pic>
      <p:sp>
        <p:nvSpPr>
          <p:cNvPr id="8" name="Oval 7">
            <a:extLst>
              <a:ext uri="{FF2B5EF4-FFF2-40B4-BE49-F238E27FC236}">
                <a16:creationId xmlns:a16="http://schemas.microsoft.com/office/drawing/2014/main" id="{E053B09F-5025-574E-A220-77A923F22741}"/>
              </a:ext>
            </a:extLst>
          </p:cNvPr>
          <p:cNvSpPr/>
          <p:nvPr/>
        </p:nvSpPr>
        <p:spPr>
          <a:xfrm>
            <a:off x="2228032" y="1081395"/>
            <a:ext cx="863451" cy="822121"/>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3B85872-923B-A741-94DB-E737A3670E0E}"/>
              </a:ext>
            </a:extLst>
          </p:cNvPr>
          <p:cNvSpPr/>
          <p:nvPr/>
        </p:nvSpPr>
        <p:spPr>
          <a:xfrm>
            <a:off x="140577" y="4727271"/>
            <a:ext cx="6726030" cy="246221"/>
          </a:xfrm>
          <a:prstGeom prst="rect">
            <a:avLst/>
          </a:prstGeom>
        </p:spPr>
        <p:txBody>
          <a:bodyPr wrap="square">
            <a:spAutoFit/>
          </a:bodyPr>
          <a:lstStyle/>
          <a:p>
            <a:r>
              <a:rPr lang="en-GB" sz="1000" dirty="0">
                <a:latin typeface="Calibri" panose="020F0502020204030204" pitchFamily="34" charset="0"/>
                <a:cs typeface="Calibri" panose="020F0502020204030204" pitchFamily="34" charset="0"/>
              </a:rPr>
              <a:t>Stockholm Resilience Centre</a:t>
            </a:r>
            <a:r>
              <a:rPr lang="en-GB" sz="1000" dirty="0"/>
              <a:t>  </a:t>
            </a:r>
            <a:endParaRPr lang="en-GB" dirty="0"/>
          </a:p>
        </p:txBody>
      </p:sp>
      <p:pic>
        <p:nvPicPr>
          <p:cNvPr id="10" name="Picture 9">
            <a:extLst>
              <a:ext uri="{FF2B5EF4-FFF2-40B4-BE49-F238E27FC236}">
                <a16:creationId xmlns:a16="http://schemas.microsoft.com/office/drawing/2014/main" id="{D98973DC-31CE-0840-87B0-D65E6878EE8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08448" y="1045505"/>
            <a:ext cx="3875802" cy="1389888"/>
          </a:xfrm>
          <a:prstGeom prst="rect">
            <a:avLst/>
          </a:prstGeom>
        </p:spPr>
      </p:pic>
      <p:sp>
        <p:nvSpPr>
          <p:cNvPr id="12" name="TextBox 11">
            <a:extLst>
              <a:ext uri="{FF2B5EF4-FFF2-40B4-BE49-F238E27FC236}">
                <a16:creationId xmlns:a16="http://schemas.microsoft.com/office/drawing/2014/main" id="{39200473-84D9-4C42-8CE5-6A3D80BD2398}"/>
              </a:ext>
            </a:extLst>
          </p:cNvPr>
          <p:cNvSpPr txBox="1"/>
          <p:nvPr/>
        </p:nvSpPr>
        <p:spPr>
          <a:xfrm>
            <a:off x="5008448" y="2501698"/>
            <a:ext cx="3875802" cy="2339102"/>
          </a:xfrm>
          <a:prstGeom prst="rect">
            <a:avLst/>
          </a:prstGeom>
          <a:noFill/>
          <a:ln w="38100">
            <a:solidFill>
              <a:schemeClr val="accent1"/>
            </a:solidFill>
          </a:ln>
        </p:spPr>
        <p:txBody>
          <a:bodyPr wrap="square" rtlCol="0">
            <a:spAutoFit/>
          </a:bodyPr>
          <a:lstStyle/>
          <a:p>
            <a:r>
              <a:rPr lang="en-US" sz="1600" dirty="0"/>
              <a:t>               Finance                Technology</a:t>
            </a:r>
          </a:p>
          <a:p>
            <a:endParaRPr lang="en-US" sz="1600" dirty="0"/>
          </a:p>
          <a:p>
            <a:r>
              <a:rPr lang="en-US" sz="1600" dirty="0"/>
              <a:t>                    Capacity development</a:t>
            </a:r>
          </a:p>
          <a:p>
            <a:endParaRPr lang="en-US" sz="1600" dirty="0"/>
          </a:p>
          <a:p>
            <a:r>
              <a:rPr lang="en-US" sz="1600" dirty="0"/>
              <a:t>        Trade, Policy &amp; institutional coherence</a:t>
            </a:r>
          </a:p>
          <a:p>
            <a:endParaRPr lang="en-US" sz="1600" dirty="0"/>
          </a:p>
          <a:p>
            <a:r>
              <a:rPr lang="en-US" sz="1600" dirty="0"/>
              <a:t>             Multi-stakeholder partnerships</a:t>
            </a:r>
          </a:p>
          <a:p>
            <a:endParaRPr lang="en-US" sz="1600" dirty="0"/>
          </a:p>
          <a:p>
            <a:r>
              <a:rPr lang="en-US" sz="1600" dirty="0"/>
              <a:t>        Data, monitoring and accountability</a:t>
            </a:r>
          </a:p>
        </p:txBody>
      </p:sp>
    </p:spTree>
    <p:extLst>
      <p:ext uri="{BB962C8B-B14F-4D97-AF65-F5344CB8AC3E}">
        <p14:creationId xmlns:p14="http://schemas.microsoft.com/office/powerpoint/2010/main" val="4958093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411BFE-F3B0-1B41-AA38-E27284F7BD6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1005831"/>
          </a:xfrm>
          <a:prstGeom prst="rect">
            <a:avLst/>
          </a:prstGeom>
        </p:spPr>
      </p:pic>
      <p:sp>
        <p:nvSpPr>
          <p:cNvPr id="2" name="Title 1">
            <a:extLst>
              <a:ext uri="{FF2B5EF4-FFF2-40B4-BE49-F238E27FC236}">
                <a16:creationId xmlns:a16="http://schemas.microsoft.com/office/drawing/2014/main" id="{D9D0A192-5E1E-A143-AFB2-F64C32A32E86}"/>
              </a:ext>
            </a:extLst>
          </p:cNvPr>
          <p:cNvSpPr>
            <a:spLocks noGrp="1"/>
          </p:cNvSpPr>
          <p:nvPr>
            <p:ph type="title"/>
          </p:nvPr>
        </p:nvSpPr>
        <p:spPr>
          <a:xfrm>
            <a:off x="341832" y="13691"/>
            <a:ext cx="8477428" cy="994172"/>
          </a:xfrm>
        </p:spPr>
        <p:txBody>
          <a:bodyPr>
            <a:normAutofit/>
          </a:bodyPr>
          <a:lstStyle/>
          <a:p>
            <a:r>
              <a:rPr lang="en-US" b="1" dirty="0">
                <a:latin typeface="Calibri" panose="020F0502020204030204" pitchFamily="34" charset="0"/>
                <a:cs typeface="Calibri" panose="020F0502020204030204" pitchFamily="34" charset="0"/>
              </a:rPr>
              <a:t>Complex systems require </a:t>
            </a:r>
            <a:r>
              <a:rPr lang="en-US" b="1">
                <a:latin typeface="Calibri" panose="020F0502020204030204" pitchFamily="34" charset="0"/>
                <a:cs typeface="Calibri" panose="020F0502020204030204" pitchFamily="34" charset="0"/>
              </a:rPr>
              <a:t>multiple voices</a:t>
            </a:r>
            <a:endParaRPr lang="en-US" b="1"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5C12E7E-0959-5646-8605-F7275FDE943F}"/>
              </a:ext>
            </a:extLst>
          </p:cNvPr>
          <p:cNvCxnSpPr/>
          <p:nvPr/>
        </p:nvCxnSpPr>
        <p:spPr>
          <a:xfrm>
            <a:off x="0" y="1005840"/>
            <a:ext cx="9144000" cy="0"/>
          </a:xfrm>
          <a:prstGeom prst="line">
            <a:avLst/>
          </a:prstGeom>
          <a:ln w="44450">
            <a:solidFill>
              <a:srgbClr val="E86A2E"/>
            </a:solidFill>
          </a:ln>
        </p:spPr>
        <p:style>
          <a:lnRef idx="1">
            <a:schemeClr val="accent2"/>
          </a:lnRef>
          <a:fillRef idx="0">
            <a:schemeClr val="accent2"/>
          </a:fillRef>
          <a:effectRef idx="0">
            <a:schemeClr val="accent2"/>
          </a:effectRef>
          <a:fontRef idx="minor">
            <a:schemeClr val="tx1"/>
          </a:fontRef>
        </p:style>
      </p:cxnSp>
      <p:pic>
        <p:nvPicPr>
          <p:cNvPr id="11" name="Picture 10" descr="A picture containing mirror&#10;&#10;Description automatically generated">
            <a:extLst>
              <a:ext uri="{FF2B5EF4-FFF2-40B4-BE49-F238E27FC236}">
                <a16:creationId xmlns:a16="http://schemas.microsoft.com/office/drawing/2014/main" id="{35BE4B3B-C05F-4A01-9C39-5155A375609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31148" y="4837528"/>
            <a:ext cx="1812851" cy="271928"/>
          </a:xfrm>
          <a:prstGeom prst="rect">
            <a:avLst/>
          </a:prstGeom>
        </p:spPr>
      </p:pic>
      <p:graphicFrame>
        <p:nvGraphicFramePr>
          <p:cNvPr id="15" name="Diagram 14">
            <a:extLst>
              <a:ext uri="{FF2B5EF4-FFF2-40B4-BE49-F238E27FC236}">
                <a16:creationId xmlns:a16="http://schemas.microsoft.com/office/drawing/2014/main" id="{A359574E-BD95-3C4A-A2CA-426ED389DE1E}"/>
              </a:ext>
            </a:extLst>
          </p:cNvPr>
          <p:cNvGraphicFramePr/>
          <p:nvPr/>
        </p:nvGraphicFramePr>
        <p:xfrm>
          <a:off x="3738508" y="1808826"/>
          <a:ext cx="5080752" cy="329026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6" name="Rectangle 15">
            <a:extLst>
              <a:ext uri="{FF2B5EF4-FFF2-40B4-BE49-F238E27FC236}">
                <a16:creationId xmlns:a16="http://schemas.microsoft.com/office/drawing/2014/main" id="{B004378B-BDE6-CA4F-A374-C2854029DB94}"/>
              </a:ext>
            </a:extLst>
          </p:cNvPr>
          <p:cNvSpPr/>
          <p:nvPr/>
        </p:nvSpPr>
        <p:spPr>
          <a:xfrm>
            <a:off x="1895912" y="937440"/>
            <a:ext cx="8958827" cy="400110"/>
          </a:xfrm>
          <a:prstGeom prst="rect">
            <a:avLst/>
          </a:prstGeom>
        </p:spPr>
        <p:txBody>
          <a:bodyPr wrap="square">
            <a:spAutoFit/>
          </a:bodyPr>
          <a:lstStyle/>
          <a:p>
            <a:pPr algn="ctr"/>
            <a:r>
              <a:rPr lang="en-US" sz="2000" b="1" dirty="0">
                <a:latin typeface="+mj-lt"/>
              </a:rPr>
              <a:t>Collaborative on Urban Resilience and Effectiveness</a:t>
            </a:r>
            <a:endParaRPr lang="en-US" sz="2000" dirty="0">
              <a:latin typeface="+mj-lt"/>
            </a:endParaRPr>
          </a:p>
        </p:txBody>
      </p:sp>
      <p:pic>
        <p:nvPicPr>
          <p:cNvPr id="17" name="Picture 16">
            <a:extLst>
              <a:ext uri="{FF2B5EF4-FFF2-40B4-BE49-F238E27FC236}">
                <a16:creationId xmlns:a16="http://schemas.microsoft.com/office/drawing/2014/main" id="{B3381C4F-F0E6-A44C-B58C-3A84828ADD4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579409" y="1249954"/>
            <a:ext cx="1398950" cy="566517"/>
          </a:xfrm>
          <a:prstGeom prst="rect">
            <a:avLst/>
          </a:prstGeom>
        </p:spPr>
      </p:pic>
      <p:sp>
        <p:nvSpPr>
          <p:cNvPr id="18" name="Rounded Rectangle 17">
            <a:extLst>
              <a:ext uri="{FF2B5EF4-FFF2-40B4-BE49-F238E27FC236}">
                <a16:creationId xmlns:a16="http://schemas.microsoft.com/office/drawing/2014/main" id="{BDDB6CBD-1AF4-854F-B099-4E49B8570867}"/>
              </a:ext>
            </a:extLst>
          </p:cNvPr>
          <p:cNvSpPr/>
          <p:nvPr/>
        </p:nvSpPr>
        <p:spPr>
          <a:xfrm>
            <a:off x="7776179" y="2788102"/>
            <a:ext cx="922788" cy="997250"/>
          </a:xfrm>
          <a:prstGeom prst="roundRect">
            <a:avLst>
              <a:gd name="adj" fmla="val 10000"/>
            </a:avLst>
          </a:prstGeom>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9" name="Rounded Rectangle 4">
            <a:extLst>
              <a:ext uri="{FF2B5EF4-FFF2-40B4-BE49-F238E27FC236}">
                <a16:creationId xmlns:a16="http://schemas.microsoft.com/office/drawing/2014/main" id="{BF820EA3-4AAE-7843-A72C-B08309C3D7FA}"/>
              </a:ext>
            </a:extLst>
          </p:cNvPr>
          <p:cNvSpPr/>
          <p:nvPr/>
        </p:nvSpPr>
        <p:spPr>
          <a:xfrm>
            <a:off x="7590896" y="2572468"/>
            <a:ext cx="1293354" cy="13898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200" kern="1200" dirty="0"/>
              <a:t>Case studies/ replications</a:t>
            </a:r>
          </a:p>
        </p:txBody>
      </p:sp>
      <p:grpSp>
        <p:nvGrpSpPr>
          <p:cNvPr id="22" name="Group 21">
            <a:extLst>
              <a:ext uri="{FF2B5EF4-FFF2-40B4-BE49-F238E27FC236}">
                <a16:creationId xmlns:a16="http://schemas.microsoft.com/office/drawing/2014/main" id="{8D63C1F8-B996-C748-B318-F041E7ADDC4F}"/>
              </a:ext>
            </a:extLst>
          </p:cNvPr>
          <p:cNvGrpSpPr/>
          <p:nvPr/>
        </p:nvGrpSpPr>
        <p:grpSpPr>
          <a:xfrm>
            <a:off x="7761832" y="4034533"/>
            <a:ext cx="953913" cy="925073"/>
            <a:chOff x="3810306" y="2231655"/>
            <a:chExt cx="1354162" cy="1038076"/>
          </a:xfrm>
        </p:grpSpPr>
        <p:sp>
          <p:nvSpPr>
            <p:cNvPr id="23" name="Rounded Rectangle 22">
              <a:extLst>
                <a:ext uri="{FF2B5EF4-FFF2-40B4-BE49-F238E27FC236}">
                  <a16:creationId xmlns:a16="http://schemas.microsoft.com/office/drawing/2014/main" id="{19C946A9-759F-0F43-843F-E224F33E422B}"/>
                </a:ext>
              </a:extLst>
            </p:cNvPr>
            <p:cNvSpPr/>
            <p:nvPr/>
          </p:nvSpPr>
          <p:spPr>
            <a:xfrm>
              <a:off x="3810306" y="2231655"/>
              <a:ext cx="1354162" cy="1038076"/>
            </a:xfrm>
            <a:prstGeom prst="roundRect">
              <a:avLst>
                <a:gd name="adj" fmla="val 10000"/>
              </a:avLst>
            </a:prstGeom>
          </p:spPr>
          <p:style>
            <a:lnRef idx="1">
              <a:schemeClr val="accent1"/>
            </a:lnRef>
            <a:fillRef idx="3">
              <a:schemeClr val="accent1"/>
            </a:fillRef>
            <a:effectRef idx="2">
              <a:schemeClr val="accent1"/>
            </a:effectRef>
            <a:fontRef idx="minor">
              <a:schemeClr val="lt1"/>
            </a:fontRef>
          </p:style>
          <p:txBody>
            <a:bodyPr/>
            <a:lstStyle/>
            <a:p>
              <a:endParaRPr lang="en-US" sz="1200" dirty="0"/>
            </a:p>
          </p:txBody>
        </p:sp>
        <p:sp>
          <p:nvSpPr>
            <p:cNvPr id="24" name="Rounded Rectangle 4">
              <a:extLst>
                <a:ext uri="{FF2B5EF4-FFF2-40B4-BE49-F238E27FC236}">
                  <a16:creationId xmlns:a16="http://schemas.microsoft.com/office/drawing/2014/main" id="{ECD6C532-520D-4D46-A156-05D95CA542ED}"/>
                </a:ext>
              </a:extLst>
            </p:cNvPr>
            <p:cNvSpPr/>
            <p:nvPr/>
          </p:nvSpPr>
          <p:spPr>
            <a:xfrm>
              <a:off x="3840710" y="2262059"/>
              <a:ext cx="1293354" cy="9772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200" kern="1200" dirty="0"/>
                <a:t>Metrics and Indices </a:t>
              </a:r>
            </a:p>
          </p:txBody>
        </p:sp>
      </p:grpSp>
      <p:sp>
        <p:nvSpPr>
          <p:cNvPr id="25" name="TextBox 24">
            <a:extLst>
              <a:ext uri="{FF2B5EF4-FFF2-40B4-BE49-F238E27FC236}">
                <a16:creationId xmlns:a16="http://schemas.microsoft.com/office/drawing/2014/main" id="{071CCA2D-F07D-D149-84B4-91A7AB95F1F6}"/>
              </a:ext>
            </a:extLst>
          </p:cNvPr>
          <p:cNvSpPr txBox="1"/>
          <p:nvPr/>
        </p:nvSpPr>
        <p:spPr>
          <a:xfrm>
            <a:off x="4370863" y="1247922"/>
            <a:ext cx="1208546" cy="276999"/>
          </a:xfrm>
          <a:prstGeom prst="rect">
            <a:avLst/>
          </a:prstGeom>
          <a:solidFill>
            <a:srgbClr val="FF0000">
              <a:alpha val="67000"/>
            </a:srgbClr>
          </a:solidFill>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Colleges</a:t>
            </a:r>
          </a:p>
        </p:txBody>
      </p:sp>
      <p:sp>
        <p:nvSpPr>
          <p:cNvPr id="27" name="TextBox 26">
            <a:extLst>
              <a:ext uri="{FF2B5EF4-FFF2-40B4-BE49-F238E27FC236}">
                <a16:creationId xmlns:a16="http://schemas.microsoft.com/office/drawing/2014/main" id="{9AD39811-EDDE-7A4C-B2D0-B2DD1FE33965}"/>
              </a:ext>
            </a:extLst>
          </p:cNvPr>
          <p:cNvSpPr txBox="1"/>
          <p:nvPr/>
        </p:nvSpPr>
        <p:spPr>
          <a:xfrm>
            <a:off x="4370863" y="1536185"/>
            <a:ext cx="1208546" cy="276999"/>
          </a:xfrm>
          <a:prstGeom prst="rect">
            <a:avLst/>
          </a:prstGeom>
          <a:solidFill>
            <a:srgbClr val="FF0000">
              <a:alpha val="67000"/>
            </a:srgbClr>
          </a:solidFill>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Corporates</a:t>
            </a:r>
          </a:p>
        </p:txBody>
      </p:sp>
      <p:sp>
        <p:nvSpPr>
          <p:cNvPr id="28" name="TextBox 27">
            <a:extLst>
              <a:ext uri="{FF2B5EF4-FFF2-40B4-BE49-F238E27FC236}">
                <a16:creationId xmlns:a16="http://schemas.microsoft.com/office/drawing/2014/main" id="{9BD2180B-51C1-2142-BA98-58D32A58C50F}"/>
              </a:ext>
            </a:extLst>
          </p:cNvPr>
          <p:cNvSpPr txBox="1"/>
          <p:nvPr/>
        </p:nvSpPr>
        <p:spPr>
          <a:xfrm>
            <a:off x="7029027" y="1256213"/>
            <a:ext cx="1208546" cy="276999"/>
          </a:xfrm>
          <a:prstGeom prst="rect">
            <a:avLst/>
          </a:prstGeom>
          <a:solidFill>
            <a:srgbClr val="FF0000">
              <a:alpha val="67000"/>
            </a:srgbClr>
          </a:solidFill>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Cities</a:t>
            </a:r>
          </a:p>
        </p:txBody>
      </p:sp>
      <p:sp>
        <p:nvSpPr>
          <p:cNvPr id="29" name="TextBox 28">
            <a:extLst>
              <a:ext uri="{FF2B5EF4-FFF2-40B4-BE49-F238E27FC236}">
                <a16:creationId xmlns:a16="http://schemas.microsoft.com/office/drawing/2014/main" id="{3292FADE-5C47-4C48-8428-0E3B3D772B70}"/>
              </a:ext>
            </a:extLst>
          </p:cNvPr>
          <p:cNvSpPr txBox="1"/>
          <p:nvPr/>
        </p:nvSpPr>
        <p:spPr>
          <a:xfrm>
            <a:off x="7029027" y="1544651"/>
            <a:ext cx="1208546" cy="276999"/>
          </a:xfrm>
          <a:prstGeom prst="rect">
            <a:avLst/>
          </a:prstGeom>
          <a:solidFill>
            <a:srgbClr val="FF0000">
              <a:alpha val="67000"/>
            </a:srgbClr>
          </a:solidFill>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Communities</a:t>
            </a:r>
          </a:p>
        </p:txBody>
      </p:sp>
      <p:pic>
        <p:nvPicPr>
          <p:cNvPr id="26" name="Picture 25">
            <a:extLst>
              <a:ext uri="{FF2B5EF4-FFF2-40B4-BE49-F238E27FC236}">
                <a16:creationId xmlns:a16="http://schemas.microsoft.com/office/drawing/2014/main" id="{4DD7CAB2-E5B0-CD47-8E00-1BC03661A523}"/>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6641" y="939729"/>
            <a:ext cx="3458618" cy="2607502"/>
          </a:xfrm>
          <a:prstGeom prst="rect">
            <a:avLst/>
          </a:prstGeom>
        </p:spPr>
      </p:pic>
      <p:pic>
        <p:nvPicPr>
          <p:cNvPr id="30" name="Picture 29">
            <a:extLst>
              <a:ext uri="{FF2B5EF4-FFF2-40B4-BE49-F238E27FC236}">
                <a16:creationId xmlns:a16="http://schemas.microsoft.com/office/drawing/2014/main" id="{86C16855-771F-7F4D-85AB-2E5F617E4586}"/>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21574" y="3837977"/>
            <a:ext cx="1374670" cy="492280"/>
          </a:xfrm>
          <a:prstGeom prst="rect">
            <a:avLst/>
          </a:prstGeom>
        </p:spPr>
      </p:pic>
      <p:pic>
        <p:nvPicPr>
          <p:cNvPr id="31" name="Picture 30">
            <a:extLst>
              <a:ext uri="{FF2B5EF4-FFF2-40B4-BE49-F238E27FC236}">
                <a16:creationId xmlns:a16="http://schemas.microsoft.com/office/drawing/2014/main" id="{ED87921B-D528-CD46-9221-57E2703B544A}"/>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624326" y="3873676"/>
            <a:ext cx="1812851" cy="640749"/>
          </a:xfrm>
          <a:prstGeom prst="rect">
            <a:avLst/>
          </a:prstGeom>
        </p:spPr>
      </p:pic>
      <p:pic>
        <p:nvPicPr>
          <p:cNvPr id="32" name="Picture 31">
            <a:extLst>
              <a:ext uri="{FF2B5EF4-FFF2-40B4-BE49-F238E27FC236}">
                <a16:creationId xmlns:a16="http://schemas.microsoft.com/office/drawing/2014/main" id="{A9971A8D-81A9-2D41-919D-A75EE6564C59}"/>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86624" y="4430274"/>
            <a:ext cx="684662" cy="678323"/>
          </a:xfrm>
          <a:prstGeom prst="rect">
            <a:avLst/>
          </a:prstGeom>
        </p:spPr>
      </p:pic>
      <p:pic>
        <p:nvPicPr>
          <p:cNvPr id="33" name="Picture 32">
            <a:extLst>
              <a:ext uri="{FF2B5EF4-FFF2-40B4-BE49-F238E27FC236}">
                <a16:creationId xmlns:a16="http://schemas.microsoft.com/office/drawing/2014/main" id="{0DE938F8-03D1-5248-973B-7BC1AB4FF619}"/>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781153" y="4401614"/>
            <a:ext cx="1499196" cy="726068"/>
          </a:xfrm>
          <a:prstGeom prst="rect">
            <a:avLst/>
          </a:prstGeom>
        </p:spPr>
      </p:pic>
      <p:pic>
        <p:nvPicPr>
          <p:cNvPr id="34" name="Picture 33">
            <a:extLst>
              <a:ext uri="{FF2B5EF4-FFF2-40B4-BE49-F238E27FC236}">
                <a16:creationId xmlns:a16="http://schemas.microsoft.com/office/drawing/2014/main" id="{A718DCC7-A1C9-C04B-B9F1-E2E0E8A2F6E9}"/>
              </a:ext>
            </a:extLst>
          </p:cNvPr>
          <p:cNvPicPr/>
          <p:nvPr/>
        </p:nvPicPr>
        <p:blipFill>
          <a:blip r:embed="rId16">
            <a:extLst>
              <a:ext uri="{28A0092B-C50C-407E-A947-70E740481C1C}">
                <a14:useLocalDpi xmlns:a14="http://schemas.microsoft.com/office/drawing/2010/main"/>
              </a:ext>
            </a:extLst>
          </a:blip>
          <a:srcRect/>
          <a:stretch>
            <a:fillRect/>
          </a:stretch>
        </p:blipFill>
        <p:spPr bwMode="auto">
          <a:xfrm>
            <a:off x="656996" y="3426109"/>
            <a:ext cx="2623353" cy="342911"/>
          </a:xfrm>
          <a:prstGeom prst="rect">
            <a:avLst/>
          </a:prstGeom>
          <a:noFill/>
          <a:ln>
            <a:noFill/>
          </a:ln>
        </p:spPr>
      </p:pic>
    </p:spTree>
    <p:extLst>
      <p:ext uri="{BB962C8B-B14F-4D97-AF65-F5344CB8AC3E}">
        <p14:creationId xmlns:p14="http://schemas.microsoft.com/office/powerpoint/2010/main" val="178385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411BFE-F3B0-1B41-AA38-E27284F7BD6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1005831"/>
          </a:xfrm>
          <a:prstGeom prst="rect">
            <a:avLst/>
          </a:prstGeom>
        </p:spPr>
      </p:pic>
      <p:sp>
        <p:nvSpPr>
          <p:cNvPr id="2" name="Title 1">
            <a:extLst>
              <a:ext uri="{FF2B5EF4-FFF2-40B4-BE49-F238E27FC236}">
                <a16:creationId xmlns:a16="http://schemas.microsoft.com/office/drawing/2014/main" id="{D9D0A192-5E1E-A143-AFB2-F64C32A32E86}"/>
              </a:ext>
            </a:extLst>
          </p:cNvPr>
          <p:cNvSpPr>
            <a:spLocks noGrp="1"/>
          </p:cNvSpPr>
          <p:nvPr>
            <p:ph type="title"/>
          </p:nvPr>
        </p:nvSpPr>
        <p:spPr>
          <a:xfrm>
            <a:off x="628650" y="13691"/>
            <a:ext cx="7886700" cy="994172"/>
          </a:xfrm>
        </p:spPr>
        <p:txBody>
          <a:bodyPr>
            <a:normAutofit fontScale="90000"/>
          </a:bodyPr>
          <a:lstStyle/>
          <a:p>
            <a:r>
              <a:rPr lang="en-US" b="1" dirty="0">
                <a:latin typeface="Calibri" panose="020F0502020204030204" pitchFamily="34" charset="0"/>
                <a:cs typeface="Calibri" panose="020F0502020204030204" pitchFamily="34" charset="0"/>
              </a:rPr>
              <a:t>Youth leadership – Cross-disciplinary, cross-institutional, cross-continental</a:t>
            </a:r>
          </a:p>
        </p:txBody>
      </p:sp>
      <p:cxnSp>
        <p:nvCxnSpPr>
          <p:cNvPr id="4" name="Straight Connector 3">
            <a:extLst>
              <a:ext uri="{FF2B5EF4-FFF2-40B4-BE49-F238E27FC236}">
                <a16:creationId xmlns:a16="http://schemas.microsoft.com/office/drawing/2014/main" id="{E5C12E7E-0959-5646-8605-F7275FDE943F}"/>
              </a:ext>
            </a:extLst>
          </p:cNvPr>
          <p:cNvCxnSpPr/>
          <p:nvPr/>
        </p:nvCxnSpPr>
        <p:spPr>
          <a:xfrm>
            <a:off x="0" y="1005840"/>
            <a:ext cx="9144000" cy="0"/>
          </a:xfrm>
          <a:prstGeom prst="line">
            <a:avLst/>
          </a:prstGeom>
          <a:ln w="44450">
            <a:solidFill>
              <a:srgbClr val="E86A2E"/>
            </a:solidFill>
          </a:ln>
        </p:spPr>
        <p:style>
          <a:lnRef idx="1">
            <a:schemeClr val="accent2"/>
          </a:lnRef>
          <a:fillRef idx="0">
            <a:schemeClr val="accent2"/>
          </a:fillRef>
          <a:effectRef idx="0">
            <a:schemeClr val="accent2"/>
          </a:effectRef>
          <a:fontRef idx="minor">
            <a:schemeClr val="tx1"/>
          </a:fontRef>
        </p:style>
      </p:cxnSp>
      <p:pic>
        <p:nvPicPr>
          <p:cNvPr id="11" name="Picture 10" descr="A picture containing mirror&#10;&#10;Description automatically generated">
            <a:extLst>
              <a:ext uri="{FF2B5EF4-FFF2-40B4-BE49-F238E27FC236}">
                <a16:creationId xmlns:a16="http://schemas.microsoft.com/office/drawing/2014/main" id="{35BE4B3B-C05F-4A01-9C39-5155A375609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31148" y="4837528"/>
            <a:ext cx="1812851" cy="271928"/>
          </a:xfrm>
          <a:prstGeom prst="rect">
            <a:avLst/>
          </a:prstGeom>
        </p:spPr>
      </p:pic>
      <p:sp>
        <p:nvSpPr>
          <p:cNvPr id="8" name="TextBox 7">
            <a:extLst>
              <a:ext uri="{FF2B5EF4-FFF2-40B4-BE49-F238E27FC236}">
                <a16:creationId xmlns:a16="http://schemas.microsoft.com/office/drawing/2014/main" id="{23D0EFDB-7BD4-EB46-97A6-28F605A1E176}"/>
              </a:ext>
            </a:extLst>
          </p:cNvPr>
          <p:cNvSpPr txBox="1"/>
          <p:nvPr/>
        </p:nvSpPr>
        <p:spPr>
          <a:xfrm>
            <a:off x="152400" y="1122938"/>
            <a:ext cx="8889999" cy="4062651"/>
          </a:xfrm>
          <a:prstGeom prst="rect">
            <a:avLst/>
          </a:prstGeom>
          <a:noFill/>
        </p:spPr>
        <p:txBody>
          <a:bodyPr wrap="square" rtlCol="0">
            <a:spAutoFit/>
          </a:bodyPr>
          <a:lstStyle/>
          <a:p>
            <a:pPr marL="342900" indent="-342900">
              <a:buFont typeface="Arial" panose="020B0604020202020204" pitchFamily="34" charset="0"/>
              <a:buChar char="•"/>
            </a:pPr>
            <a:r>
              <a:rPr lang="en-US" sz="2000" dirty="0"/>
              <a:t>Globally-inspired but locally-relevant – LOCAL VOICE MATTERS</a:t>
            </a:r>
          </a:p>
          <a:p>
            <a:endParaRPr lang="en-US" dirty="0"/>
          </a:p>
          <a:p>
            <a:pPr marL="342900" indent="-342900">
              <a:buFont typeface="Arial" panose="020B0604020202020204" pitchFamily="34" charset="0"/>
              <a:buChar char="•"/>
            </a:pPr>
            <a:r>
              <a:rPr lang="en-US" sz="2000" dirty="0"/>
              <a:t>Role of networks – WHO IS THE STAR AND WHO ARE PLANETS?</a:t>
            </a:r>
          </a:p>
          <a:p>
            <a:r>
              <a:rPr lang="en-US" sz="2000" dirty="0"/>
              <a:t> </a:t>
            </a:r>
          </a:p>
          <a:p>
            <a:pPr marL="342900" indent="-342900">
              <a:buFont typeface="Arial" panose="020B0604020202020204" pitchFamily="34" charset="0"/>
              <a:buChar char="•"/>
            </a:pPr>
            <a:r>
              <a:rPr lang="en-US" sz="2000" dirty="0"/>
              <a:t>Thriving communities – MSMEs &amp; INCLUSION</a:t>
            </a:r>
          </a:p>
          <a:p>
            <a:endParaRPr lang="en-US" sz="2000" dirty="0"/>
          </a:p>
          <a:p>
            <a:pPr marL="342900" indent="-342900">
              <a:buFont typeface="Arial" panose="020B0604020202020204" pitchFamily="34" charset="0"/>
              <a:buChar char="•"/>
            </a:pPr>
            <a:r>
              <a:rPr lang="en-US" sz="2000" dirty="0"/>
              <a:t>Sustainable funding for projects in informal settlements – RATIONAL BUSINESS CASE</a:t>
            </a:r>
          </a:p>
          <a:p>
            <a:endParaRPr lang="en-US" sz="2000" dirty="0"/>
          </a:p>
          <a:p>
            <a:pPr marL="342900" indent="-342900">
              <a:buFont typeface="Arial" panose="020B0604020202020204" pitchFamily="34" charset="0"/>
              <a:buChar char="•"/>
            </a:pPr>
            <a:r>
              <a:rPr lang="en-US" sz="2000" dirty="0"/>
              <a:t>Informed resource allocation – METRICS &amp; VALUATION</a:t>
            </a:r>
          </a:p>
          <a:p>
            <a:endParaRPr lang="en-US" sz="2000" dirty="0"/>
          </a:p>
          <a:p>
            <a:pPr marL="342900" indent="-342900">
              <a:buFont typeface="Arial" panose="020B0604020202020204" pitchFamily="34" charset="0"/>
              <a:buChar char="•"/>
            </a:pPr>
            <a:r>
              <a:rPr lang="en-US" sz="2000" dirty="0"/>
              <a:t>Knowledge sharing – TELLING STORIES </a:t>
            </a:r>
          </a:p>
          <a:p>
            <a:endParaRPr lang="en-US" sz="2000" dirty="0"/>
          </a:p>
        </p:txBody>
      </p:sp>
    </p:spTree>
    <p:extLst>
      <p:ext uri="{BB962C8B-B14F-4D97-AF65-F5344CB8AC3E}">
        <p14:creationId xmlns:p14="http://schemas.microsoft.com/office/powerpoint/2010/main" val="3522504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F3C9A2B-DECA-4842-B64F-9DB72AF2069F}"/>
              </a:ext>
            </a:extLst>
          </p:cNvPr>
          <p:cNvPicPr>
            <a:picLocks noChangeAspect="1"/>
          </p:cNvPicPr>
          <p:nvPr/>
        </p:nvPicPr>
        <p:blipFill>
          <a:blip r:embed="rId3"/>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C7994CC9-36C0-2F4A-83D5-867518B3DB9B}"/>
              </a:ext>
            </a:extLst>
          </p:cNvPr>
          <p:cNvSpPr>
            <a:spLocks noGrp="1"/>
          </p:cNvSpPr>
          <p:nvPr>
            <p:ph type="ctrTitle"/>
          </p:nvPr>
        </p:nvSpPr>
        <p:spPr>
          <a:xfrm>
            <a:off x="0" y="384518"/>
            <a:ext cx="9144000" cy="1108046"/>
          </a:xfrm>
        </p:spPr>
        <p:txBody>
          <a:bodyPr>
            <a:normAutofit/>
          </a:bodyPr>
          <a:lstStyle/>
          <a:p>
            <a:pPr>
              <a:spcAft>
                <a:spcPts val="0"/>
              </a:spcAft>
              <a:tabLst>
                <a:tab pos="2865755" algn="ctr"/>
                <a:tab pos="5731510" algn="r"/>
              </a:tabLst>
            </a:pPr>
            <a:r>
              <a:rPr lang="en-GB" sz="2400" b="1" dirty="0">
                <a:effectLst/>
                <a:latin typeface="Calibri" panose="020F0502020204030204" pitchFamily="34" charset="0"/>
                <a:ea typeface="Calibri" panose="020F0502020204030204" pitchFamily="34" charset="0"/>
                <a:cs typeface="Calibri" panose="020F0502020204030204" pitchFamily="34" charset="0"/>
              </a:rPr>
              <a:t>COMMONWEALTH SUSTAINABLE URBANISATION PROGRAMME</a:t>
            </a:r>
            <a:br>
              <a:rPr lang="en-GB" sz="1600" dirty="0">
                <a:effectLst/>
                <a:latin typeface="Calibri" panose="020F0502020204030204" pitchFamily="34" charset="0"/>
                <a:ea typeface="Calibri" panose="020F0502020204030204" pitchFamily="34" charset="0"/>
                <a:cs typeface="Times New Roman" panose="02020603050405020304" pitchFamily="18" charset="0"/>
              </a:rPr>
            </a:br>
            <a:r>
              <a:rPr lang="en-GB" sz="1600" b="1" dirty="0">
                <a:effectLst/>
                <a:latin typeface="Calibri" panose="020F0502020204030204" pitchFamily="34" charset="0"/>
                <a:ea typeface="Calibri" panose="020F0502020204030204" pitchFamily="34" charset="0"/>
                <a:cs typeface="Calibri" panose="020F0502020204030204" pitchFamily="34" charset="0"/>
              </a:rPr>
              <a:t> </a:t>
            </a:r>
            <a:br>
              <a:rPr lang="en-GB" sz="1600" dirty="0">
                <a:effectLst/>
                <a:latin typeface="Calibri" panose="020F0502020204030204" pitchFamily="34" charset="0"/>
                <a:ea typeface="Calibri" panose="020F0502020204030204" pitchFamily="34" charset="0"/>
                <a:cs typeface="Times New Roman" panose="02020603050405020304" pitchFamily="18" charset="0"/>
              </a:rPr>
            </a:br>
            <a:r>
              <a:rPr lang="en-GB" sz="2800" b="1" dirty="0">
                <a:effectLst/>
                <a:latin typeface="Calibri" panose="020F0502020204030204" pitchFamily="34" charset="0"/>
                <a:ea typeface="Calibri" panose="020F0502020204030204" pitchFamily="34" charset="0"/>
                <a:cs typeface="Calibri" panose="020F0502020204030204" pitchFamily="34" charset="0"/>
              </a:rPr>
              <a:t>INFRASTRUCTURE-LED COMMUNITY RESILIENCE</a:t>
            </a:r>
            <a:endParaRPr lang="en-US" sz="2800" b="1" dirty="0">
              <a:latin typeface="Frutiger LT 47 LightCn" panose="020B0406020204020204" pitchFamily="34" charset="0"/>
            </a:endParaRPr>
          </a:p>
        </p:txBody>
      </p:sp>
      <p:sp>
        <p:nvSpPr>
          <p:cNvPr id="5" name="TextBox 4">
            <a:extLst>
              <a:ext uri="{FF2B5EF4-FFF2-40B4-BE49-F238E27FC236}">
                <a16:creationId xmlns:a16="http://schemas.microsoft.com/office/drawing/2014/main" id="{052CB189-9C80-4977-B8A9-4BE3745930A4}"/>
              </a:ext>
            </a:extLst>
          </p:cNvPr>
          <p:cNvSpPr txBox="1"/>
          <p:nvPr/>
        </p:nvSpPr>
        <p:spPr>
          <a:xfrm>
            <a:off x="922946" y="1655190"/>
            <a:ext cx="7298108" cy="1323439"/>
          </a:xfrm>
          <a:prstGeom prst="rect">
            <a:avLst/>
          </a:prstGeom>
          <a:noFill/>
        </p:spPr>
        <p:txBody>
          <a:bodyPr wrap="square" rtlCol="0">
            <a:spAutoFit/>
          </a:bodyPr>
          <a:lstStyle/>
          <a:p>
            <a:r>
              <a:rPr lang="en-GB" sz="2000" b="1" dirty="0">
                <a:effectLst/>
                <a:latin typeface="Calibri" panose="020F0502020204030204" pitchFamily="34" charset="0"/>
                <a:ea typeface="Calibri" panose="020F0502020204030204" pitchFamily="34" charset="0"/>
                <a:cs typeface="Calibri" panose="020F0502020204030204" pitchFamily="34" charset="0"/>
              </a:rPr>
              <a:t>Hosted by </a:t>
            </a:r>
          </a:p>
          <a:p>
            <a:r>
              <a:rPr lang="en-GB" sz="2000" b="1" dirty="0">
                <a:latin typeface="Calibri" panose="020F0502020204030204" pitchFamily="34" charset="0"/>
                <a:ea typeface="Calibri" panose="020F0502020204030204" pitchFamily="34" charset="0"/>
                <a:cs typeface="Calibri" panose="020F0502020204030204" pitchFamily="34" charset="0"/>
              </a:rPr>
              <a:t>T</a:t>
            </a:r>
            <a:r>
              <a:rPr lang="en-GB" sz="2000" b="1" dirty="0">
                <a:effectLst/>
                <a:latin typeface="Calibri" panose="020F0502020204030204" pitchFamily="34" charset="0"/>
                <a:ea typeface="Calibri" panose="020F0502020204030204" pitchFamily="34" charset="0"/>
                <a:cs typeface="Calibri" panose="020F0502020204030204" pitchFamily="34" charset="0"/>
              </a:rPr>
              <a:t>he Commonwealth Engineers Council</a:t>
            </a:r>
          </a:p>
          <a:p>
            <a:r>
              <a:rPr lang="en-GB" sz="2000" b="1" dirty="0">
                <a:latin typeface="Calibri" panose="020F0502020204030204" pitchFamily="34" charset="0"/>
                <a:ea typeface="Calibri" panose="020F0502020204030204" pitchFamily="34" charset="0"/>
                <a:cs typeface="Calibri" panose="020F0502020204030204" pitchFamily="34" charset="0"/>
              </a:rPr>
              <a:t>UNESCO</a:t>
            </a:r>
          </a:p>
          <a:p>
            <a:r>
              <a:rPr lang="en-GB" sz="2000" b="1" dirty="0">
                <a:effectLst/>
                <a:latin typeface="Calibri" panose="020F0502020204030204" pitchFamily="34" charset="0"/>
                <a:ea typeface="Calibri" panose="020F0502020204030204" pitchFamily="34" charset="0"/>
                <a:cs typeface="Calibri" panose="020F0502020204030204" pitchFamily="34" charset="0"/>
              </a:rPr>
              <a:t>Institution of Ci</a:t>
            </a:r>
            <a:r>
              <a:rPr lang="en-GB" sz="2000" b="1" dirty="0">
                <a:latin typeface="Calibri" panose="020F0502020204030204" pitchFamily="34" charset="0"/>
                <a:ea typeface="Calibri" panose="020F0502020204030204" pitchFamily="34" charset="0"/>
                <a:cs typeface="Calibri" panose="020F0502020204030204" pitchFamily="34" charset="0"/>
              </a:rPr>
              <a:t>vil Engineers</a:t>
            </a:r>
            <a:endParaRPr lang="en-GB" sz="2000" dirty="0"/>
          </a:p>
        </p:txBody>
      </p:sp>
      <p:grpSp>
        <p:nvGrpSpPr>
          <p:cNvPr id="7" name="Group 6">
            <a:extLst>
              <a:ext uri="{FF2B5EF4-FFF2-40B4-BE49-F238E27FC236}">
                <a16:creationId xmlns:a16="http://schemas.microsoft.com/office/drawing/2014/main" id="{0C07C4C7-5A27-45B8-A49A-8DE409F05AFC}"/>
              </a:ext>
            </a:extLst>
          </p:cNvPr>
          <p:cNvGrpSpPr/>
          <p:nvPr/>
        </p:nvGrpSpPr>
        <p:grpSpPr>
          <a:xfrm>
            <a:off x="5309140" y="1770995"/>
            <a:ext cx="3421591" cy="1190542"/>
            <a:chOff x="-89814" y="0"/>
            <a:chExt cx="2325499" cy="591820"/>
          </a:xfrm>
        </p:grpSpPr>
        <p:pic>
          <p:nvPicPr>
            <p:cNvPr id="8" name="Picture 7">
              <a:extLst>
                <a:ext uri="{FF2B5EF4-FFF2-40B4-BE49-F238E27FC236}">
                  <a16:creationId xmlns:a16="http://schemas.microsoft.com/office/drawing/2014/main" id="{12DFCC0A-A0E4-4E67-BBD1-D7AD6D393BE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9814" y="66525"/>
              <a:ext cx="784225" cy="484959"/>
            </a:xfrm>
            <a:prstGeom prst="rect">
              <a:avLst/>
            </a:prstGeom>
          </p:spPr>
        </p:pic>
        <p:pic>
          <p:nvPicPr>
            <p:cNvPr id="9" name="Picture 8">
              <a:extLst>
                <a:ext uri="{FF2B5EF4-FFF2-40B4-BE49-F238E27FC236}">
                  <a16:creationId xmlns:a16="http://schemas.microsoft.com/office/drawing/2014/main" id="{6F4F91BC-C09F-45E3-99ED-2944CD8AC90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91243" y="0"/>
              <a:ext cx="777875" cy="591820"/>
            </a:xfrm>
            <a:prstGeom prst="rect">
              <a:avLst/>
            </a:prstGeom>
          </p:spPr>
        </p:pic>
        <p:pic>
          <p:nvPicPr>
            <p:cNvPr id="10" name="Picture 9">
              <a:extLst>
                <a:ext uri="{FF2B5EF4-FFF2-40B4-BE49-F238E27FC236}">
                  <a16:creationId xmlns:a16="http://schemas.microsoft.com/office/drawing/2014/main" id="{8A592238-1678-4FDC-825C-CAF9B21D3E6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451460" y="65315"/>
              <a:ext cx="784225" cy="494665"/>
            </a:xfrm>
            <a:prstGeom prst="rect">
              <a:avLst/>
            </a:prstGeom>
          </p:spPr>
        </p:pic>
      </p:grpSp>
      <p:sp>
        <p:nvSpPr>
          <p:cNvPr id="6" name="TextBox 5">
            <a:extLst>
              <a:ext uri="{FF2B5EF4-FFF2-40B4-BE49-F238E27FC236}">
                <a16:creationId xmlns:a16="http://schemas.microsoft.com/office/drawing/2014/main" id="{83AEA0A8-D31E-4A61-97F5-737518AABE4B}"/>
              </a:ext>
            </a:extLst>
          </p:cNvPr>
          <p:cNvSpPr txBox="1"/>
          <p:nvPr/>
        </p:nvSpPr>
        <p:spPr>
          <a:xfrm>
            <a:off x="851878" y="3943171"/>
            <a:ext cx="8914524" cy="1384995"/>
          </a:xfrm>
          <a:prstGeom prst="rect">
            <a:avLst/>
          </a:prstGeom>
          <a:noFill/>
        </p:spPr>
        <p:txBody>
          <a:bodyPr wrap="square" rtlCol="0">
            <a:spAutoFit/>
          </a:bodyPr>
          <a:lstStyle/>
          <a:p>
            <a:r>
              <a:rPr lang="en-GB" b="1" dirty="0"/>
              <a:t>Ms Thandeka Mlaza-Lloyd</a:t>
            </a:r>
          </a:p>
          <a:p>
            <a:r>
              <a:rPr lang="en-GB" sz="1600" b="1" dirty="0"/>
              <a:t>Assistant Director: City Transformation and Spatial Planning_Development Planning</a:t>
            </a:r>
          </a:p>
          <a:p>
            <a:r>
              <a:rPr lang="en-GB" sz="1600" b="1" dirty="0"/>
              <a:t>City of Johannesburg, South Africa</a:t>
            </a:r>
          </a:p>
          <a:p>
            <a:r>
              <a:rPr lang="en-GB" sz="1600" b="1" dirty="0"/>
              <a:t>BEITT Member </a:t>
            </a:r>
          </a:p>
          <a:p>
            <a:endParaRPr lang="en-GB" dirty="0"/>
          </a:p>
        </p:txBody>
      </p:sp>
    </p:spTree>
    <p:extLst>
      <p:ext uri="{BB962C8B-B14F-4D97-AF65-F5344CB8AC3E}">
        <p14:creationId xmlns:p14="http://schemas.microsoft.com/office/powerpoint/2010/main" val="42191080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411BFE-F3B0-1B41-AA38-E27284F7BD6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21264"/>
            <a:ext cx="9144000" cy="764929"/>
          </a:xfrm>
          <a:prstGeom prst="rect">
            <a:avLst/>
          </a:prstGeom>
        </p:spPr>
      </p:pic>
      <p:sp>
        <p:nvSpPr>
          <p:cNvPr id="2" name="Title 1">
            <a:extLst>
              <a:ext uri="{FF2B5EF4-FFF2-40B4-BE49-F238E27FC236}">
                <a16:creationId xmlns:a16="http://schemas.microsoft.com/office/drawing/2014/main" id="{D9D0A192-5E1E-A143-AFB2-F64C32A32E86}"/>
              </a:ext>
            </a:extLst>
          </p:cNvPr>
          <p:cNvSpPr>
            <a:spLocks noGrp="1"/>
          </p:cNvSpPr>
          <p:nvPr>
            <p:ph type="title"/>
          </p:nvPr>
        </p:nvSpPr>
        <p:spPr>
          <a:xfrm>
            <a:off x="0" y="299687"/>
            <a:ext cx="9170068" cy="562383"/>
          </a:xfrm>
        </p:spPr>
        <p:txBody>
          <a:bodyPr>
            <a:noAutofit/>
          </a:bodyPr>
          <a:lstStyle/>
          <a:p>
            <a:pPr algn="r"/>
            <a:r>
              <a:rPr lang="en-US" sz="2400" b="1" cap="all" dirty="0">
                <a:latin typeface="Calibri" panose="020F0502020204030204" pitchFamily="34" charset="0"/>
                <a:cs typeface="Calibri" panose="020F0502020204030204" pitchFamily="34" charset="0"/>
              </a:rPr>
              <a:t>INFRASTRUCTURE-LED COMMUNITY RESILENCE</a:t>
            </a:r>
            <a:br>
              <a:rPr lang="en-US" sz="2400" b="1" dirty="0">
                <a:latin typeface="Calibri" panose="020F0502020204030204" pitchFamily="34" charset="0"/>
                <a:cs typeface="Calibri" panose="020F0502020204030204" pitchFamily="34" charset="0"/>
              </a:rPr>
            </a:br>
            <a:endParaRPr lang="en-US" sz="2400" b="1"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5C12E7E-0959-5646-8605-F7275FDE943F}"/>
              </a:ext>
            </a:extLst>
          </p:cNvPr>
          <p:cNvCxnSpPr/>
          <p:nvPr/>
        </p:nvCxnSpPr>
        <p:spPr>
          <a:xfrm>
            <a:off x="-32085" y="770930"/>
            <a:ext cx="9144000" cy="0"/>
          </a:xfrm>
          <a:prstGeom prst="line">
            <a:avLst/>
          </a:prstGeom>
          <a:ln w="44450">
            <a:solidFill>
              <a:srgbClr val="E86A2E"/>
            </a:solidFill>
          </a:ln>
        </p:spPr>
        <p:style>
          <a:lnRef idx="1">
            <a:schemeClr val="accent2"/>
          </a:lnRef>
          <a:fillRef idx="0">
            <a:schemeClr val="accent2"/>
          </a:fillRef>
          <a:effectRef idx="0">
            <a:schemeClr val="accent2"/>
          </a:effectRef>
          <a:fontRef idx="minor">
            <a:schemeClr val="tx1"/>
          </a:fontRef>
        </p:style>
      </p:cxnSp>
      <p:pic>
        <p:nvPicPr>
          <p:cNvPr id="11" name="Picture 10" descr="A picture containing mirror&#10;&#10;Description automatically generated">
            <a:extLst>
              <a:ext uri="{FF2B5EF4-FFF2-40B4-BE49-F238E27FC236}">
                <a16:creationId xmlns:a16="http://schemas.microsoft.com/office/drawing/2014/main" id="{35BE4B3B-C05F-4A01-9C39-5155A375609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31148" y="4837528"/>
            <a:ext cx="1812851" cy="271928"/>
          </a:xfrm>
          <a:prstGeom prst="rect">
            <a:avLst/>
          </a:prstGeom>
        </p:spPr>
      </p:pic>
      <p:grpSp>
        <p:nvGrpSpPr>
          <p:cNvPr id="28" name="Group 27"/>
          <p:cNvGrpSpPr/>
          <p:nvPr/>
        </p:nvGrpSpPr>
        <p:grpSpPr>
          <a:xfrm>
            <a:off x="314325" y="1055509"/>
            <a:ext cx="8540917" cy="3754753"/>
            <a:chOff x="314325" y="1055509"/>
            <a:chExt cx="8540917" cy="3754753"/>
          </a:xfrm>
        </p:grpSpPr>
        <p:sp>
          <p:nvSpPr>
            <p:cNvPr id="7" name="Rounded Rectangle 6"/>
            <p:cNvSpPr/>
            <p:nvPr/>
          </p:nvSpPr>
          <p:spPr>
            <a:xfrm>
              <a:off x="314325" y="1055509"/>
              <a:ext cx="8540917" cy="3754753"/>
            </a:xfrm>
            <a:prstGeom prst="roundRect">
              <a:avLst/>
            </a:prstGeom>
            <a:solidFill>
              <a:srgbClr val="FFEAD5"/>
            </a:solidFill>
            <a:ln w="28575">
              <a:solidFill>
                <a:srgbClr val="E86A26"/>
              </a:solidFill>
            </a:ln>
          </p:spPr>
          <p:style>
            <a:lnRef idx="2">
              <a:schemeClr val="accent6"/>
            </a:lnRef>
            <a:fillRef idx="1">
              <a:schemeClr val="lt1"/>
            </a:fillRef>
            <a:effectRef idx="0">
              <a:schemeClr val="accent6"/>
            </a:effectRef>
            <a:fontRef idx="minor">
              <a:schemeClr val="dk1"/>
            </a:fontRef>
          </p:style>
          <p:txBody>
            <a:bodyPr vert="vert270" rtlCol="0" anchor="ctr"/>
            <a:lstStyle/>
            <a:p>
              <a:pPr algn="ctr"/>
              <a:endParaRPr lang="en-US" b="1" dirty="0"/>
            </a:p>
          </p:txBody>
        </p:sp>
        <p:graphicFrame>
          <p:nvGraphicFramePr>
            <p:cNvPr id="12" name="Diagram 11"/>
            <p:cNvGraphicFramePr/>
            <p:nvPr/>
          </p:nvGraphicFramePr>
          <p:xfrm>
            <a:off x="2019244" y="1275654"/>
            <a:ext cx="5131079" cy="33144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 name="TextBox 12"/>
            <p:cNvSpPr txBox="1"/>
            <p:nvPr/>
          </p:nvSpPr>
          <p:spPr>
            <a:xfrm rot="16200000">
              <a:off x="-923695" y="2501772"/>
              <a:ext cx="3603008" cy="830997"/>
            </a:xfrm>
            <a:prstGeom prst="rect">
              <a:avLst/>
            </a:prstGeom>
            <a:noFill/>
          </p:spPr>
          <p:txBody>
            <a:bodyPr wrap="square" rtlCol="0">
              <a:spAutoFit/>
            </a:bodyPr>
            <a:lstStyle/>
            <a:p>
              <a:pPr algn="ctr"/>
              <a:r>
                <a:rPr lang="en-US" sz="1600" dirty="0">
                  <a:solidFill>
                    <a:srgbClr val="E86A26"/>
                  </a:solidFill>
                </a:rPr>
                <a:t>SOUND POLICY FRAMEWORK THAT ENABLES AN ALL OF GOVERNMENT APPROACH </a:t>
              </a:r>
            </a:p>
          </p:txBody>
        </p:sp>
        <p:sp>
          <p:nvSpPr>
            <p:cNvPr id="14" name="TextBox 13"/>
            <p:cNvSpPr txBox="1"/>
            <p:nvPr/>
          </p:nvSpPr>
          <p:spPr>
            <a:xfrm rot="5400000">
              <a:off x="6492698" y="2549764"/>
              <a:ext cx="3603008" cy="830997"/>
            </a:xfrm>
            <a:prstGeom prst="rect">
              <a:avLst/>
            </a:prstGeom>
            <a:noFill/>
          </p:spPr>
          <p:txBody>
            <a:bodyPr wrap="square" rtlCol="0">
              <a:spAutoFit/>
            </a:bodyPr>
            <a:lstStyle/>
            <a:p>
              <a:pPr algn="ctr"/>
              <a:r>
                <a:rPr lang="en-US" sz="1600" dirty="0">
                  <a:solidFill>
                    <a:srgbClr val="E86A26"/>
                  </a:solidFill>
                </a:rPr>
                <a:t>SOUND POLICY FRAMEWORK THAT ENABLES AN ALL OF GOVERNMENT APPROACH </a:t>
              </a:r>
            </a:p>
          </p:txBody>
        </p:sp>
        <p:cxnSp>
          <p:nvCxnSpPr>
            <p:cNvPr id="17" name="Straight Arrow Connector 16"/>
            <p:cNvCxnSpPr/>
            <p:nvPr/>
          </p:nvCxnSpPr>
          <p:spPr>
            <a:xfrm>
              <a:off x="1565968" y="1761705"/>
              <a:ext cx="1173707" cy="0"/>
            </a:xfrm>
            <a:prstGeom prst="straightConnector1">
              <a:avLst/>
            </a:prstGeom>
            <a:ln>
              <a:solidFill>
                <a:srgbClr val="E86A26"/>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6391660" y="1754309"/>
              <a:ext cx="1144204" cy="0"/>
            </a:xfrm>
            <a:prstGeom prst="straightConnector1">
              <a:avLst/>
            </a:prstGeom>
            <a:ln>
              <a:solidFill>
                <a:srgbClr val="E86A26"/>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565968" y="2868877"/>
              <a:ext cx="1173707" cy="0"/>
            </a:xfrm>
            <a:prstGeom prst="straightConnector1">
              <a:avLst/>
            </a:prstGeom>
            <a:ln>
              <a:solidFill>
                <a:srgbClr val="E86A26"/>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565968" y="3810766"/>
              <a:ext cx="1173707" cy="0"/>
            </a:xfrm>
            <a:prstGeom prst="straightConnector1">
              <a:avLst/>
            </a:prstGeom>
            <a:ln>
              <a:solidFill>
                <a:srgbClr val="E86A26"/>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6391660" y="2840158"/>
              <a:ext cx="1144204" cy="0"/>
            </a:xfrm>
            <a:prstGeom prst="straightConnector1">
              <a:avLst/>
            </a:prstGeom>
            <a:ln>
              <a:solidFill>
                <a:srgbClr val="E86A2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6391660" y="3857013"/>
              <a:ext cx="1144204" cy="0"/>
            </a:xfrm>
            <a:prstGeom prst="straightConnector1">
              <a:avLst/>
            </a:prstGeom>
            <a:ln>
              <a:solidFill>
                <a:srgbClr val="E86A26"/>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400540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411BFE-F3B0-1B41-AA38-E27284F7BD6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041" y="0"/>
            <a:ext cx="9144000" cy="1005831"/>
          </a:xfrm>
          <a:prstGeom prst="rect">
            <a:avLst/>
          </a:prstGeom>
        </p:spPr>
      </p:pic>
      <p:sp>
        <p:nvSpPr>
          <p:cNvPr id="2" name="Title 1">
            <a:extLst>
              <a:ext uri="{FF2B5EF4-FFF2-40B4-BE49-F238E27FC236}">
                <a16:creationId xmlns:a16="http://schemas.microsoft.com/office/drawing/2014/main" id="{D9D0A192-5E1E-A143-AFB2-F64C32A32E86}"/>
              </a:ext>
            </a:extLst>
          </p:cNvPr>
          <p:cNvSpPr>
            <a:spLocks noGrp="1"/>
          </p:cNvSpPr>
          <p:nvPr>
            <p:ph type="title"/>
          </p:nvPr>
        </p:nvSpPr>
        <p:spPr>
          <a:xfrm>
            <a:off x="5955768" y="801286"/>
            <a:ext cx="3167742" cy="994172"/>
          </a:xfrm>
        </p:spPr>
        <p:txBody>
          <a:bodyPr>
            <a:normAutofit/>
          </a:bodyPr>
          <a:lstStyle/>
          <a:p>
            <a:pPr algn="r"/>
            <a:r>
              <a:rPr lang="en-US" sz="1800" b="1" dirty="0">
                <a:latin typeface="Calibri" panose="020F0502020204030204" pitchFamily="34" charset="0"/>
                <a:cs typeface="Calibri" panose="020F0502020204030204" pitchFamily="34" charset="0"/>
              </a:rPr>
              <a:t>City of Johannesburg Spatial Development Framework </a:t>
            </a:r>
          </a:p>
        </p:txBody>
      </p:sp>
      <p:sp>
        <p:nvSpPr>
          <p:cNvPr id="3" name="Content Placeholder 2"/>
          <p:cNvSpPr>
            <a:spLocks noGrp="1"/>
          </p:cNvSpPr>
          <p:nvPr>
            <p:ph sz="half" idx="2"/>
          </p:nvPr>
        </p:nvSpPr>
        <p:spPr>
          <a:xfrm>
            <a:off x="6105500" y="1444150"/>
            <a:ext cx="2947298" cy="3263504"/>
          </a:xfrm>
        </p:spPr>
        <p:txBody>
          <a:bodyPr>
            <a:normAutofit/>
          </a:bodyPr>
          <a:lstStyle/>
          <a:p>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r>
              <a:rPr lang="en-US" sz="1200" dirty="0"/>
              <a:t>Spatial Development Frameworks are a requirement of the </a:t>
            </a:r>
            <a:r>
              <a:rPr lang="en-US" sz="1600" dirty="0"/>
              <a:t>Spatial Planning and Land Use Management Act, 2013 (Act 16 of 2013).  </a:t>
            </a:r>
            <a:r>
              <a:rPr lang="en-US" sz="1200" dirty="0"/>
              <a:t>This act presides over all land use and land development matters with South Africa</a:t>
            </a:r>
          </a:p>
          <a:p>
            <a:pPr lvl="1"/>
            <a:endParaRPr lang="en-US" sz="1200" dirty="0"/>
          </a:p>
        </p:txBody>
      </p:sp>
      <p:cxnSp>
        <p:nvCxnSpPr>
          <p:cNvPr id="4" name="Straight Connector 3">
            <a:extLst>
              <a:ext uri="{FF2B5EF4-FFF2-40B4-BE49-F238E27FC236}">
                <a16:creationId xmlns:a16="http://schemas.microsoft.com/office/drawing/2014/main" id="{E5C12E7E-0959-5646-8605-F7275FDE943F}"/>
              </a:ext>
            </a:extLst>
          </p:cNvPr>
          <p:cNvCxnSpPr/>
          <p:nvPr/>
        </p:nvCxnSpPr>
        <p:spPr>
          <a:xfrm>
            <a:off x="0" y="1005840"/>
            <a:ext cx="9144000" cy="0"/>
          </a:xfrm>
          <a:prstGeom prst="line">
            <a:avLst/>
          </a:prstGeom>
          <a:ln w="44450">
            <a:solidFill>
              <a:srgbClr val="E86A2E"/>
            </a:solidFill>
          </a:ln>
        </p:spPr>
        <p:style>
          <a:lnRef idx="1">
            <a:schemeClr val="accent2"/>
          </a:lnRef>
          <a:fillRef idx="0">
            <a:schemeClr val="accent2"/>
          </a:fillRef>
          <a:effectRef idx="0">
            <a:schemeClr val="accent2"/>
          </a:effectRef>
          <a:fontRef idx="minor">
            <a:schemeClr val="tx1"/>
          </a:fontRef>
        </p:style>
      </p:cxnSp>
      <p:pic>
        <p:nvPicPr>
          <p:cNvPr id="11" name="Picture 10" descr="A picture containing mirror&#10;&#10;Description automatically generated">
            <a:extLst>
              <a:ext uri="{FF2B5EF4-FFF2-40B4-BE49-F238E27FC236}">
                <a16:creationId xmlns:a16="http://schemas.microsoft.com/office/drawing/2014/main" id="{35BE4B3B-C05F-4A01-9C39-5155A375609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31148" y="4837528"/>
            <a:ext cx="1812851" cy="271928"/>
          </a:xfrm>
          <a:prstGeom prst="rect">
            <a:avLst/>
          </a:prstGeom>
        </p:spPr>
      </p:pic>
      <p:sp>
        <p:nvSpPr>
          <p:cNvPr id="7" name="Content Placeholder 6"/>
          <p:cNvSpPr>
            <a:spLocks noGrp="1"/>
          </p:cNvSpPr>
          <p:nvPr>
            <p:ph sz="half" idx="1"/>
          </p:nvPr>
        </p:nvSpPr>
        <p:spPr/>
        <p:txBody>
          <a:bodyPr/>
          <a:lstStyle/>
          <a:p>
            <a:endParaRPr lang="en-US" dirty="0"/>
          </a:p>
        </p:txBody>
      </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0" y="0"/>
            <a:ext cx="6006326" cy="5147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89446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411BFE-F3B0-1B41-AA38-E27284F7BD6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1005831"/>
          </a:xfrm>
          <a:prstGeom prst="rect">
            <a:avLst/>
          </a:prstGeom>
        </p:spPr>
      </p:pic>
      <p:sp>
        <p:nvSpPr>
          <p:cNvPr id="2" name="Title 1">
            <a:extLst>
              <a:ext uri="{FF2B5EF4-FFF2-40B4-BE49-F238E27FC236}">
                <a16:creationId xmlns:a16="http://schemas.microsoft.com/office/drawing/2014/main" id="{D9D0A192-5E1E-A143-AFB2-F64C32A32E86}"/>
              </a:ext>
            </a:extLst>
          </p:cNvPr>
          <p:cNvSpPr>
            <a:spLocks noGrp="1"/>
          </p:cNvSpPr>
          <p:nvPr>
            <p:ph type="title"/>
          </p:nvPr>
        </p:nvSpPr>
        <p:spPr>
          <a:xfrm>
            <a:off x="0" y="0"/>
            <a:ext cx="9144000" cy="1371600"/>
          </a:xfrm>
          <a:solidFill>
            <a:schemeClr val="bg1"/>
          </a:solidFill>
          <a:ln>
            <a:solidFill>
              <a:schemeClr val="bg1"/>
            </a:solidFill>
          </a:ln>
        </p:spPr>
        <p:txBody>
          <a:bodyPr>
            <a:normAutofit/>
          </a:bodyPr>
          <a:lstStyle/>
          <a:p>
            <a:endParaRPr lang="en-US" b="1" dirty="0">
              <a:latin typeface="Calibri" panose="020F0502020204030204" pitchFamily="34" charset="0"/>
              <a:cs typeface="Calibri" panose="020F0502020204030204" pitchFamily="34" charset="0"/>
            </a:endParaRPr>
          </a:p>
        </p:txBody>
      </p:sp>
      <p:pic>
        <p:nvPicPr>
          <p:cNvPr id="11" name="Picture 10" descr="A picture containing mirror&#10;&#10;Description automatically generated">
            <a:extLst>
              <a:ext uri="{FF2B5EF4-FFF2-40B4-BE49-F238E27FC236}">
                <a16:creationId xmlns:a16="http://schemas.microsoft.com/office/drawing/2014/main" id="{35BE4B3B-C05F-4A01-9C39-5155A375609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31148" y="4837528"/>
            <a:ext cx="1812851" cy="271928"/>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92014" y="351730"/>
            <a:ext cx="3651281" cy="4175101"/>
          </a:xfrm>
          <a:prstGeom prst="rect">
            <a:avLst/>
          </a:prstGeom>
        </p:spPr>
      </p:pic>
      <p:sp>
        <p:nvSpPr>
          <p:cNvPr id="13" name="Rectangle 2"/>
          <p:cNvSpPr txBox="1">
            <a:spLocks noChangeArrowheads="1"/>
          </p:cNvSpPr>
          <p:nvPr/>
        </p:nvSpPr>
        <p:spPr bwMode="auto">
          <a:xfrm>
            <a:off x="2936139" y="-9581"/>
            <a:ext cx="7960832" cy="429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accent1"/>
                </a:solidFill>
                <a:latin typeface="Arial" panose="020B0604020202020204" pitchFamily="34" charset="0"/>
                <a:ea typeface="ＭＳ Ｐゴシック" panose="020B0600070205080204" pitchFamily="34" charset="-128"/>
              </a:defRPr>
            </a:lvl1pPr>
            <a:lvl2pPr marL="742950" indent="-285750">
              <a:defRPr sz="1000">
                <a:solidFill>
                  <a:schemeClr val="accent1"/>
                </a:solidFill>
                <a:latin typeface="Arial" panose="020B0604020202020204" pitchFamily="34" charset="0"/>
                <a:ea typeface="ＭＳ Ｐゴシック" panose="020B0600070205080204" pitchFamily="34" charset="-128"/>
              </a:defRPr>
            </a:lvl2pPr>
            <a:lvl3pPr marL="1143000" indent="-228600">
              <a:defRPr sz="1000">
                <a:solidFill>
                  <a:schemeClr val="accent1"/>
                </a:solidFill>
                <a:latin typeface="Arial" panose="020B0604020202020204" pitchFamily="34" charset="0"/>
                <a:ea typeface="ＭＳ Ｐゴシック" panose="020B0600070205080204" pitchFamily="34" charset="-128"/>
              </a:defRPr>
            </a:lvl3pPr>
            <a:lvl4pPr marL="1600200" indent="-228600">
              <a:defRPr sz="1000">
                <a:solidFill>
                  <a:schemeClr val="accent1"/>
                </a:solidFill>
                <a:latin typeface="Arial" panose="020B0604020202020204" pitchFamily="34" charset="0"/>
                <a:ea typeface="ＭＳ Ｐゴシック" panose="020B0600070205080204" pitchFamily="34" charset="-128"/>
              </a:defRPr>
            </a:lvl4pPr>
            <a:lvl5pPr marL="2057400" indent="-228600">
              <a:defRPr sz="1000">
                <a:solidFill>
                  <a:schemeClr val="accent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accent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accent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accent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accent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US" altLang="en-US" sz="1600" b="1" dirty="0">
                <a:solidFill>
                  <a:srgbClr val="E6B000"/>
                </a:solidFill>
                <a:latin typeface="Calibri" panose="020F0502020204030204" pitchFamily="34" charset="0"/>
                <a:cs typeface="Arial" panose="020B0604020202020204" pitchFamily="34" charset="0"/>
              </a:rPr>
              <a:t>PRIORITY AREAS</a:t>
            </a:r>
          </a:p>
        </p:txBody>
      </p:sp>
      <p:sp>
        <p:nvSpPr>
          <p:cNvPr id="14" name="Rectangle 13"/>
          <p:cNvSpPr/>
          <p:nvPr/>
        </p:nvSpPr>
        <p:spPr>
          <a:xfrm>
            <a:off x="2721432" y="412523"/>
            <a:ext cx="3568091" cy="2316019"/>
          </a:xfrm>
          <a:prstGeom prst="rect">
            <a:avLst/>
          </a:prstGeom>
        </p:spPr>
        <p:txBody>
          <a:bodyPr wrap="square">
            <a:spAutoFit/>
          </a:bodyPr>
          <a:lstStyle/>
          <a:p>
            <a:pPr marL="285750" lvl="0" indent="-285750">
              <a:buFont typeface="Arial" panose="020B0604020202020204" pitchFamily="34" charset="0"/>
              <a:buChar char="•"/>
            </a:pPr>
            <a:r>
              <a:rPr lang="en-ZA" sz="850" b="0" dirty="0"/>
              <a:t>A strong </a:t>
            </a:r>
            <a:r>
              <a:rPr lang="en-ZA" sz="850" b="1" dirty="0"/>
              <a:t>Metropolitan Core</a:t>
            </a:r>
          </a:p>
          <a:p>
            <a:pPr marL="742950" lvl="1" indent="-285750">
              <a:buFont typeface="Arial" panose="020B0604020202020204" pitchFamily="34" charset="0"/>
              <a:buChar char="•"/>
            </a:pPr>
            <a:r>
              <a:rPr lang="en-ZA" sz="850" i="1" dirty="0"/>
              <a:t>At the heart of the future compact polycentric Johannesburg lies a strong metropolitan core, the CBD or Inner City</a:t>
            </a:r>
            <a:endParaRPr lang="en-ZA" sz="850" b="1" dirty="0"/>
          </a:p>
          <a:p>
            <a:pPr marL="285750" lvl="0" indent="-285750">
              <a:buFont typeface="Arial" panose="020B0604020202020204" pitchFamily="34" charset="0"/>
              <a:buChar char="•"/>
            </a:pPr>
            <a:r>
              <a:rPr lang="en-ZA" sz="850" b="1" dirty="0"/>
              <a:t>Transit Orientated Developments (TODs) </a:t>
            </a:r>
          </a:p>
          <a:p>
            <a:pPr marL="742950" lvl="1" indent="-285750">
              <a:buFont typeface="Arial" panose="020B0604020202020204" pitchFamily="34" charset="0"/>
              <a:buChar char="•"/>
            </a:pPr>
            <a:r>
              <a:rPr lang="en-ZA" sz="850" i="1" dirty="0"/>
              <a:t>Consolidate appropriate growth and development opportunities around existing and future public transport nodes, starting with the TODs.</a:t>
            </a:r>
            <a:r>
              <a:rPr lang="en-ZA" sz="850" dirty="0"/>
              <a:t> </a:t>
            </a:r>
            <a:endParaRPr lang="en-ZA" sz="850" b="1" dirty="0"/>
          </a:p>
          <a:p>
            <a:pPr marL="285750" lvl="0" indent="-285750">
              <a:buFont typeface="Arial" panose="020B0604020202020204" pitchFamily="34" charset="0"/>
              <a:buChar char="•"/>
            </a:pPr>
            <a:r>
              <a:rPr lang="en-ZA" sz="850" b="1" dirty="0"/>
              <a:t>Soweto</a:t>
            </a:r>
            <a:r>
              <a:rPr lang="en-ZA" sz="850" b="0" dirty="0"/>
              <a:t> as a True City District</a:t>
            </a:r>
          </a:p>
          <a:p>
            <a:pPr marL="742950" lvl="1" indent="-285750">
              <a:buFont typeface="Arial" panose="020B0604020202020204" pitchFamily="34" charset="0"/>
              <a:buChar char="•"/>
            </a:pPr>
            <a:r>
              <a:rPr lang="en-ZA" sz="850" i="1" dirty="0"/>
              <a:t>Transform Soweto into a liveable city district in its own right with access to jobs and the full array of urban amenities</a:t>
            </a:r>
            <a:endParaRPr lang="en-ZA" sz="850" b="0" dirty="0"/>
          </a:p>
          <a:p>
            <a:pPr marL="285750" lvl="0" indent="-285750">
              <a:buFont typeface="Arial" panose="020B0604020202020204" pitchFamily="34" charset="0"/>
              <a:buChar char="•"/>
            </a:pPr>
            <a:r>
              <a:rPr lang="en-ZA" sz="850" b="0" dirty="0"/>
              <a:t>Developing a </a:t>
            </a:r>
            <a:r>
              <a:rPr lang="en-ZA" sz="850" b="1" dirty="0"/>
              <a:t>Randburg – OR Tambo Corridor</a:t>
            </a:r>
          </a:p>
          <a:p>
            <a:pPr marL="742950" lvl="1" indent="-285750">
              <a:buFont typeface="Arial" panose="020B0604020202020204" pitchFamily="34" charset="0"/>
              <a:buChar char="•"/>
            </a:pPr>
            <a:r>
              <a:rPr lang="en-ZA" sz="850" i="1" dirty="0"/>
              <a:t>This strategy will focus economic investment in well-connected centres and provide adequate space for economic growth.</a:t>
            </a:r>
            <a:endParaRPr lang="en-ZA" sz="850" b="1" dirty="0"/>
          </a:p>
          <a:p>
            <a:pPr marL="285750" lvl="0" indent="-285750">
              <a:buFont typeface="Arial" panose="020B0604020202020204" pitchFamily="34" charset="0"/>
              <a:buChar char="•"/>
            </a:pPr>
            <a:r>
              <a:rPr lang="en-ZA" sz="850" b="0" dirty="0"/>
              <a:t>Unlocking the </a:t>
            </a:r>
            <a:r>
              <a:rPr lang="en-ZA" sz="850" b="1" dirty="0"/>
              <a:t>Mining Belt</a:t>
            </a:r>
          </a:p>
          <a:p>
            <a:pPr marL="742950" lvl="1" indent="-285750">
              <a:buFont typeface="Arial" panose="020B0604020202020204" pitchFamily="34" charset="0"/>
              <a:buChar char="•"/>
            </a:pPr>
            <a:r>
              <a:rPr lang="en-ZA" sz="850" i="1" dirty="0"/>
              <a:t>By exploiting its potential, this fragmenting feature could become one of inclusion</a:t>
            </a:r>
            <a:endParaRPr lang="en-ZA" sz="850" b="1" dirty="0"/>
          </a:p>
        </p:txBody>
      </p:sp>
      <p:pic>
        <p:nvPicPr>
          <p:cNvPr id="15" name="Picture 14"/>
          <p:cNvPicPr/>
          <p:nvPr/>
        </p:nvPicPr>
        <p:blipFill>
          <a:blip r:embed="rId6" cstate="print">
            <a:extLst>
              <a:ext uri="{28A0092B-C50C-407E-A947-70E740481C1C}">
                <a14:useLocalDpi xmlns:a14="http://schemas.microsoft.com/office/drawing/2010/main"/>
              </a:ext>
            </a:extLst>
          </a:blip>
          <a:stretch>
            <a:fillRect/>
          </a:stretch>
        </p:blipFill>
        <p:spPr>
          <a:xfrm>
            <a:off x="6327358" y="57476"/>
            <a:ext cx="2823450" cy="5005163"/>
          </a:xfrm>
          <a:prstGeom prst="rect">
            <a:avLst/>
          </a:prstGeom>
        </p:spPr>
      </p:pic>
      <p:sp>
        <p:nvSpPr>
          <p:cNvPr id="16" name="Rectangle 15"/>
          <p:cNvSpPr/>
          <p:nvPr/>
        </p:nvSpPr>
        <p:spPr>
          <a:xfrm>
            <a:off x="2721432" y="3531451"/>
            <a:ext cx="3458846" cy="1531188"/>
          </a:xfrm>
          <a:prstGeom prst="rect">
            <a:avLst/>
          </a:prstGeom>
        </p:spPr>
        <p:txBody>
          <a:bodyPr wrap="square">
            <a:spAutoFit/>
          </a:bodyPr>
          <a:lstStyle/>
          <a:p>
            <a:pPr marL="285750" lvl="0" indent="-285750">
              <a:buFont typeface="Arial" panose="020B0604020202020204" pitchFamily="34" charset="0"/>
              <a:buChar char="•"/>
            </a:pPr>
            <a:r>
              <a:rPr lang="en-ZA" sz="850" b="1" dirty="0"/>
              <a:t>Deprivation Areas</a:t>
            </a:r>
          </a:p>
          <a:p>
            <a:pPr marL="742950" lvl="1" indent="-285750">
              <a:buFont typeface="Arial" panose="020B0604020202020204" pitchFamily="34" charset="0"/>
              <a:buChar char="•"/>
            </a:pPr>
            <a:r>
              <a:rPr lang="en-ZA" sz="850" i="1" dirty="0"/>
              <a:t>Respond to existing marginalised areas to improve services and quality of life, through infrastructure and job creation</a:t>
            </a:r>
          </a:p>
          <a:p>
            <a:pPr marL="742950" lvl="1" indent="-285750">
              <a:buFont typeface="Arial" panose="020B0604020202020204" pitchFamily="34" charset="0"/>
              <a:buChar char="•"/>
            </a:pPr>
            <a:r>
              <a:rPr lang="en-ZA" sz="850" i="1" dirty="0"/>
              <a:t>Only expand these areas when there is nearby economic activity or potential</a:t>
            </a:r>
          </a:p>
          <a:p>
            <a:pPr marL="285750" lvl="0" indent="-285750">
              <a:buFont typeface="Arial" panose="020B0604020202020204" pitchFamily="34" charset="0"/>
              <a:buChar char="•"/>
            </a:pPr>
            <a:r>
              <a:rPr lang="en-ZA" sz="850" b="1" dirty="0"/>
              <a:t>Established low density suburbs </a:t>
            </a:r>
          </a:p>
          <a:p>
            <a:pPr marL="742950" lvl="1" indent="-285750">
              <a:buFont typeface="Arial" panose="020B0604020202020204" pitchFamily="34" charset="0"/>
              <a:buChar char="•"/>
            </a:pPr>
            <a:r>
              <a:rPr lang="en-ZA" sz="850" i="1" dirty="0"/>
              <a:t>Increase inclusivity, connectivity and liveability. The city will allow new developments that promote the goals and meet the requirements of the SDF, but do not require extensive bulk infrastructure upgrades.</a:t>
            </a:r>
            <a:r>
              <a:rPr lang="en-ZA" sz="850" dirty="0"/>
              <a:t> </a:t>
            </a:r>
            <a:endParaRPr lang="en-ZA" sz="850" b="1" dirty="0"/>
          </a:p>
        </p:txBody>
      </p:sp>
      <p:sp>
        <p:nvSpPr>
          <p:cNvPr id="17" name="Rectangle 2"/>
          <p:cNvSpPr txBox="1">
            <a:spLocks noChangeArrowheads="1"/>
          </p:cNvSpPr>
          <p:nvPr/>
        </p:nvSpPr>
        <p:spPr bwMode="auto">
          <a:xfrm>
            <a:off x="2936139" y="3174670"/>
            <a:ext cx="7960832" cy="309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accent1"/>
                </a:solidFill>
                <a:latin typeface="Arial" panose="020B0604020202020204" pitchFamily="34" charset="0"/>
                <a:ea typeface="ＭＳ Ｐゴシック" panose="020B0600070205080204" pitchFamily="34" charset="-128"/>
              </a:defRPr>
            </a:lvl1pPr>
            <a:lvl2pPr marL="742950" indent="-285750">
              <a:defRPr sz="1000">
                <a:solidFill>
                  <a:schemeClr val="accent1"/>
                </a:solidFill>
                <a:latin typeface="Arial" panose="020B0604020202020204" pitchFamily="34" charset="0"/>
                <a:ea typeface="ＭＳ Ｐゴシック" panose="020B0600070205080204" pitchFamily="34" charset="-128"/>
              </a:defRPr>
            </a:lvl2pPr>
            <a:lvl3pPr marL="1143000" indent="-228600">
              <a:defRPr sz="1000">
                <a:solidFill>
                  <a:schemeClr val="accent1"/>
                </a:solidFill>
                <a:latin typeface="Arial" panose="020B0604020202020204" pitchFamily="34" charset="0"/>
                <a:ea typeface="ＭＳ Ｐゴシック" panose="020B0600070205080204" pitchFamily="34" charset="-128"/>
              </a:defRPr>
            </a:lvl3pPr>
            <a:lvl4pPr marL="1600200" indent="-228600">
              <a:defRPr sz="1000">
                <a:solidFill>
                  <a:schemeClr val="accent1"/>
                </a:solidFill>
                <a:latin typeface="Arial" panose="020B0604020202020204" pitchFamily="34" charset="0"/>
                <a:ea typeface="ＭＳ Ｐゴシック" panose="020B0600070205080204" pitchFamily="34" charset="-128"/>
              </a:defRPr>
            </a:lvl4pPr>
            <a:lvl5pPr marL="2057400" indent="-228600">
              <a:defRPr sz="1000">
                <a:solidFill>
                  <a:schemeClr val="accent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accent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accent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accent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accent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US" altLang="en-US" sz="1600" b="1" dirty="0">
                <a:solidFill>
                  <a:srgbClr val="E6B000"/>
                </a:solidFill>
                <a:latin typeface="Calibri" panose="020F0502020204030204" pitchFamily="34" charset="0"/>
                <a:cs typeface="Arial" panose="020B0604020202020204" pitchFamily="34" charset="0"/>
              </a:rPr>
              <a:t>CONSOLIDATION ZONE</a:t>
            </a:r>
          </a:p>
        </p:txBody>
      </p:sp>
    </p:spTree>
    <p:extLst>
      <p:ext uri="{BB962C8B-B14F-4D97-AF65-F5344CB8AC3E}">
        <p14:creationId xmlns:p14="http://schemas.microsoft.com/office/powerpoint/2010/main" val="32502366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411BFE-F3B0-1B41-AA38-E27284F7BD6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1005831"/>
          </a:xfrm>
          <a:prstGeom prst="rect">
            <a:avLst/>
          </a:prstGeom>
        </p:spPr>
      </p:pic>
      <p:sp>
        <p:nvSpPr>
          <p:cNvPr id="3" name="Text Placeholder 2"/>
          <p:cNvSpPr>
            <a:spLocks noGrp="1"/>
          </p:cNvSpPr>
          <p:nvPr>
            <p:ph type="body" idx="1"/>
          </p:nvPr>
        </p:nvSpPr>
        <p:spPr/>
        <p:txBody>
          <a:bodyPr/>
          <a:lstStyle/>
          <a:p>
            <a:endParaRPr lang="en-US" dirty="0"/>
          </a:p>
        </p:txBody>
      </p:sp>
      <p:cxnSp>
        <p:nvCxnSpPr>
          <p:cNvPr id="4" name="Straight Connector 3">
            <a:extLst>
              <a:ext uri="{FF2B5EF4-FFF2-40B4-BE49-F238E27FC236}">
                <a16:creationId xmlns:a16="http://schemas.microsoft.com/office/drawing/2014/main" id="{E5C12E7E-0959-5646-8605-F7275FDE943F}"/>
              </a:ext>
            </a:extLst>
          </p:cNvPr>
          <p:cNvCxnSpPr/>
          <p:nvPr/>
        </p:nvCxnSpPr>
        <p:spPr>
          <a:xfrm>
            <a:off x="0" y="1005840"/>
            <a:ext cx="9144000" cy="0"/>
          </a:xfrm>
          <a:prstGeom prst="line">
            <a:avLst/>
          </a:prstGeom>
          <a:ln w="44450">
            <a:solidFill>
              <a:srgbClr val="E86A2E"/>
            </a:solidFill>
          </a:ln>
        </p:spPr>
        <p:style>
          <a:lnRef idx="1">
            <a:schemeClr val="accent2"/>
          </a:lnRef>
          <a:fillRef idx="0">
            <a:schemeClr val="accent2"/>
          </a:fillRef>
          <a:effectRef idx="0">
            <a:schemeClr val="accent2"/>
          </a:effectRef>
          <a:fontRef idx="minor">
            <a:schemeClr val="tx1"/>
          </a:fontRef>
        </p:style>
      </p:cxnSp>
      <p:pic>
        <p:nvPicPr>
          <p:cNvPr id="11" name="Picture 10" descr="A picture containing mirror&#10;&#10;Description automatically generated">
            <a:extLst>
              <a:ext uri="{FF2B5EF4-FFF2-40B4-BE49-F238E27FC236}">
                <a16:creationId xmlns:a16="http://schemas.microsoft.com/office/drawing/2014/main" id="{35BE4B3B-C05F-4A01-9C39-5155A375609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31148" y="4837528"/>
            <a:ext cx="1812851" cy="271928"/>
          </a:xfrm>
          <a:prstGeom prst="rect">
            <a:avLst/>
          </a:prstGeom>
        </p:spPr>
      </p:pic>
      <p:sp>
        <p:nvSpPr>
          <p:cNvPr id="13" name="Rectangle 12"/>
          <p:cNvSpPr/>
          <p:nvPr/>
        </p:nvSpPr>
        <p:spPr>
          <a:xfrm>
            <a:off x="157423" y="4935702"/>
            <a:ext cx="8872371" cy="215444"/>
          </a:xfrm>
          <a:prstGeom prst="rect">
            <a:avLst/>
          </a:prstGeom>
          <a:solidFill>
            <a:schemeClr val="bg2">
              <a:lumMod val="90000"/>
            </a:schemeClr>
          </a:solidFill>
        </p:spPr>
        <p:txBody>
          <a:bodyPr wrap="square">
            <a:spAutoFit/>
          </a:bodyPr>
          <a:lstStyle/>
          <a:p>
            <a:pPr>
              <a:buClr>
                <a:srgbClr val="FF9900"/>
              </a:buClr>
              <a:defRPr/>
            </a:pPr>
            <a:r>
              <a:rPr lang="en-ZA" sz="800" i="1" kern="0" dirty="0">
                <a:solidFill>
                  <a:srgbClr val="4D4D4D"/>
                </a:solidFill>
                <a:latin typeface="Franklin Gothic Book" panose="020B0503020102020204" pitchFamily="34" charset="0"/>
                <a:ea typeface="ＭＳ Ｐゴシック" panose="020B0600070205080204" pitchFamily="34" charset="-128"/>
              </a:rPr>
              <a:t>By Jonny Miller  http:llyoutube/lpfMMKT_4jw</a:t>
            </a:r>
          </a:p>
        </p:txBody>
      </p:sp>
      <p:pic>
        <p:nvPicPr>
          <p:cNvPr id="15" name="Picture 14"/>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35814" y="34382"/>
            <a:ext cx="8872371" cy="4901310"/>
          </a:xfrm>
          <a:prstGeom prst="rect">
            <a:avLst/>
          </a:prstGeom>
        </p:spPr>
      </p:pic>
      <p:sp>
        <p:nvSpPr>
          <p:cNvPr id="19" name="Text Placeholder 18"/>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4140029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411BFE-F3B0-1B41-AA38-E27284F7BD6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1005831"/>
          </a:xfrm>
          <a:prstGeom prst="rect">
            <a:avLst/>
          </a:prstGeom>
        </p:spPr>
      </p:pic>
      <p:sp>
        <p:nvSpPr>
          <p:cNvPr id="2" name="Title 1">
            <a:extLst>
              <a:ext uri="{FF2B5EF4-FFF2-40B4-BE49-F238E27FC236}">
                <a16:creationId xmlns:a16="http://schemas.microsoft.com/office/drawing/2014/main" id="{D9D0A192-5E1E-A143-AFB2-F64C32A32E86}"/>
              </a:ext>
            </a:extLst>
          </p:cNvPr>
          <p:cNvSpPr>
            <a:spLocks noGrp="1"/>
          </p:cNvSpPr>
          <p:nvPr>
            <p:ph type="title"/>
          </p:nvPr>
        </p:nvSpPr>
        <p:spPr>
          <a:xfrm>
            <a:off x="341832" y="13691"/>
            <a:ext cx="8477428" cy="994172"/>
          </a:xfrm>
        </p:spPr>
        <p:txBody>
          <a:bodyPr>
            <a:normAutofit fontScale="90000"/>
          </a:bodyPr>
          <a:lstStyle/>
          <a:p>
            <a:r>
              <a:rPr lang="en-US" b="1" dirty="0">
                <a:latin typeface="Calibri" panose="020F0502020204030204" pitchFamily="34" charset="0"/>
                <a:cs typeface="Calibri" panose="020F0502020204030204" pitchFamily="34" charset="0"/>
              </a:rPr>
              <a:t>Landmark engineering projects versus systems level solutions to bring infrastructure to millions…??</a:t>
            </a:r>
          </a:p>
        </p:txBody>
      </p:sp>
      <p:sp>
        <p:nvSpPr>
          <p:cNvPr id="7" name="Content Placeholder 6">
            <a:extLst>
              <a:ext uri="{FF2B5EF4-FFF2-40B4-BE49-F238E27FC236}">
                <a16:creationId xmlns:a16="http://schemas.microsoft.com/office/drawing/2014/main" id="{DDAC3591-B42B-F342-88EC-6FD7E343ED3E}"/>
              </a:ext>
            </a:extLst>
          </p:cNvPr>
          <p:cNvSpPr>
            <a:spLocks noGrp="1"/>
          </p:cNvSpPr>
          <p:nvPr>
            <p:ph idx="1"/>
          </p:nvPr>
        </p:nvSpPr>
        <p:spPr>
          <a:xfrm>
            <a:off x="202349" y="1244233"/>
            <a:ext cx="8629067" cy="3059370"/>
          </a:xfrm>
        </p:spPr>
        <p:txBody>
          <a:bodyPr>
            <a:noAutofit/>
          </a:bodyPr>
          <a:lstStyle/>
          <a:p>
            <a:pPr marL="0" indent="0">
              <a:buNone/>
            </a:pPr>
            <a:r>
              <a:rPr lang="en-US" sz="2000" b="1" dirty="0">
                <a:latin typeface="Calibri" panose="020F0502020204030204" pitchFamily="34" charset="0"/>
                <a:cs typeface="Calibri" panose="020F0502020204030204" pitchFamily="34" charset="0"/>
              </a:rPr>
              <a:t>Which is more difficult?</a:t>
            </a:r>
          </a:p>
          <a:p>
            <a:pPr marL="0" indent="0">
              <a:buNone/>
            </a:pPr>
            <a:endParaRPr lang="en-US" sz="2000" b="1" dirty="0">
              <a:latin typeface="Calibri" panose="020F0502020204030204" pitchFamily="34" charset="0"/>
              <a:cs typeface="Calibri" panose="020F0502020204030204" pitchFamily="34" charset="0"/>
            </a:endParaRPr>
          </a:p>
          <a:p>
            <a:pPr marL="0" indent="0">
              <a:buNone/>
            </a:pPr>
            <a:r>
              <a:rPr lang="en-US" sz="2000" b="1" dirty="0">
                <a:latin typeface="Calibri" panose="020F0502020204030204" pitchFamily="34" charset="0"/>
                <a:cs typeface="Calibri" panose="020F0502020204030204" pitchFamily="34" charset="0"/>
              </a:rPr>
              <a:t>					</a:t>
            </a:r>
          </a:p>
        </p:txBody>
      </p:sp>
      <p:cxnSp>
        <p:nvCxnSpPr>
          <p:cNvPr id="4" name="Straight Connector 3">
            <a:extLst>
              <a:ext uri="{FF2B5EF4-FFF2-40B4-BE49-F238E27FC236}">
                <a16:creationId xmlns:a16="http://schemas.microsoft.com/office/drawing/2014/main" id="{E5C12E7E-0959-5646-8605-F7275FDE943F}"/>
              </a:ext>
            </a:extLst>
          </p:cNvPr>
          <p:cNvCxnSpPr/>
          <p:nvPr/>
        </p:nvCxnSpPr>
        <p:spPr>
          <a:xfrm>
            <a:off x="0" y="1005840"/>
            <a:ext cx="9144000" cy="0"/>
          </a:xfrm>
          <a:prstGeom prst="line">
            <a:avLst/>
          </a:prstGeom>
          <a:ln w="44450">
            <a:solidFill>
              <a:srgbClr val="E86A2E"/>
            </a:solidFill>
          </a:ln>
        </p:spPr>
        <p:style>
          <a:lnRef idx="1">
            <a:schemeClr val="accent2"/>
          </a:lnRef>
          <a:fillRef idx="0">
            <a:schemeClr val="accent2"/>
          </a:fillRef>
          <a:effectRef idx="0">
            <a:schemeClr val="accent2"/>
          </a:effectRef>
          <a:fontRef idx="minor">
            <a:schemeClr val="tx1"/>
          </a:fontRef>
        </p:style>
      </p:cxnSp>
      <p:pic>
        <p:nvPicPr>
          <p:cNvPr id="11" name="Picture 10" descr="A picture containing mirror&#10;&#10;Description automatically generated">
            <a:extLst>
              <a:ext uri="{FF2B5EF4-FFF2-40B4-BE49-F238E27FC236}">
                <a16:creationId xmlns:a16="http://schemas.microsoft.com/office/drawing/2014/main" id="{35BE4B3B-C05F-4A01-9C39-5155A375609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31148" y="4837528"/>
            <a:ext cx="1812851" cy="271928"/>
          </a:xfrm>
          <a:prstGeom prst="rect">
            <a:avLst/>
          </a:prstGeom>
        </p:spPr>
      </p:pic>
      <p:pic>
        <p:nvPicPr>
          <p:cNvPr id="3074" name="Picture 2" descr="What Kenya's biggest slum can teach us about saving cities from ...">
            <a:extLst>
              <a:ext uri="{FF2B5EF4-FFF2-40B4-BE49-F238E27FC236}">
                <a16:creationId xmlns:a16="http://schemas.microsoft.com/office/drawing/2014/main" id="{D5396040-7162-4231-AC98-74051F4CC14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43371" y="1833441"/>
            <a:ext cx="2956845" cy="180225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illiam Safire's Would-Be Apollo 11 Eulogy - The Pulitzer Prizes">
            <a:extLst>
              <a:ext uri="{FF2B5EF4-FFF2-40B4-BE49-F238E27FC236}">
                <a16:creationId xmlns:a16="http://schemas.microsoft.com/office/drawing/2014/main" id="{E5BD21E5-937B-44BE-BE3E-3EEB5AD1F68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95468" y="1826163"/>
            <a:ext cx="3071430" cy="180225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B214BA8-24B2-4110-AE7F-1496313FE9C5}"/>
              </a:ext>
            </a:extLst>
          </p:cNvPr>
          <p:cNvSpPr txBox="1"/>
          <p:nvPr/>
        </p:nvSpPr>
        <p:spPr>
          <a:xfrm>
            <a:off x="4598703" y="1850127"/>
            <a:ext cx="1407083" cy="1754326"/>
          </a:xfrm>
          <a:prstGeom prst="rect">
            <a:avLst/>
          </a:prstGeom>
          <a:noFill/>
        </p:spPr>
        <p:txBody>
          <a:bodyPr wrap="square" rtlCol="0">
            <a:spAutoFit/>
          </a:bodyPr>
          <a:lstStyle/>
          <a:p>
            <a:pPr marL="0" indent="0">
              <a:buNone/>
            </a:pPr>
            <a:r>
              <a:rPr lang="en-US" sz="1800" b="1" dirty="0">
                <a:latin typeface="Calibri" panose="020F0502020204030204" pitchFamily="34" charset="0"/>
                <a:cs typeface="Calibri" panose="020F0502020204030204" pitchFamily="34" charset="0"/>
              </a:rPr>
              <a:t>Or providing    water and     sanitation for the urban poor in Kibera?</a:t>
            </a:r>
          </a:p>
        </p:txBody>
      </p:sp>
      <p:sp>
        <p:nvSpPr>
          <p:cNvPr id="13" name="TextBox 12">
            <a:extLst>
              <a:ext uri="{FF2B5EF4-FFF2-40B4-BE49-F238E27FC236}">
                <a16:creationId xmlns:a16="http://schemas.microsoft.com/office/drawing/2014/main" id="{0AF66715-CCCA-4590-97E0-0D5407A78960}"/>
              </a:ext>
            </a:extLst>
          </p:cNvPr>
          <p:cNvSpPr txBox="1"/>
          <p:nvPr/>
        </p:nvSpPr>
        <p:spPr>
          <a:xfrm>
            <a:off x="182097" y="1833441"/>
            <a:ext cx="999639" cy="1200329"/>
          </a:xfrm>
          <a:prstGeom prst="rect">
            <a:avLst/>
          </a:prstGeom>
          <a:noFill/>
        </p:spPr>
        <p:txBody>
          <a:bodyPr wrap="square" rtlCol="0">
            <a:spAutoFit/>
          </a:bodyPr>
          <a:lstStyle/>
          <a:p>
            <a:r>
              <a:rPr lang="en-US" sz="1800" b="1" dirty="0">
                <a:latin typeface="Calibri" panose="020F0502020204030204" pitchFamily="34" charset="0"/>
                <a:cs typeface="Calibri" panose="020F0502020204030204" pitchFamily="34" charset="0"/>
              </a:rPr>
              <a:t>Putting men on the moon…</a:t>
            </a:r>
            <a:endParaRPr lang="en-GB" dirty="0"/>
          </a:p>
        </p:txBody>
      </p:sp>
    </p:spTree>
    <p:extLst>
      <p:ext uri="{BB962C8B-B14F-4D97-AF65-F5344CB8AC3E}">
        <p14:creationId xmlns:p14="http://schemas.microsoft.com/office/powerpoint/2010/main" val="15340612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411BFE-F3B0-1B41-AA38-E27284F7BD6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1005831"/>
          </a:xfrm>
          <a:prstGeom prst="rect">
            <a:avLst/>
          </a:prstGeom>
        </p:spPr>
      </p:pic>
      <p:sp>
        <p:nvSpPr>
          <p:cNvPr id="2" name="Title 1">
            <a:extLst>
              <a:ext uri="{FF2B5EF4-FFF2-40B4-BE49-F238E27FC236}">
                <a16:creationId xmlns:a16="http://schemas.microsoft.com/office/drawing/2014/main" id="{D9D0A192-5E1E-A143-AFB2-F64C32A32E86}"/>
              </a:ext>
            </a:extLst>
          </p:cNvPr>
          <p:cNvSpPr>
            <a:spLocks noGrp="1"/>
          </p:cNvSpPr>
          <p:nvPr>
            <p:ph type="title"/>
          </p:nvPr>
        </p:nvSpPr>
        <p:spPr>
          <a:xfrm>
            <a:off x="0" y="32741"/>
            <a:ext cx="7886700" cy="994172"/>
          </a:xfrm>
        </p:spPr>
        <p:txBody>
          <a:bodyPr/>
          <a:lstStyle/>
          <a:p>
            <a:r>
              <a:rPr lang="en-US" b="1" dirty="0">
                <a:latin typeface="Calibri" panose="020F0502020204030204" pitchFamily="34" charset="0"/>
                <a:cs typeface="Calibri" panose="020F0502020204030204" pitchFamily="34" charset="0"/>
              </a:rPr>
              <a:t>Conclusion</a:t>
            </a:r>
          </a:p>
        </p:txBody>
      </p:sp>
      <p:sp>
        <p:nvSpPr>
          <p:cNvPr id="7" name="Content Placeholder 6">
            <a:extLst>
              <a:ext uri="{FF2B5EF4-FFF2-40B4-BE49-F238E27FC236}">
                <a16:creationId xmlns:a16="http://schemas.microsoft.com/office/drawing/2014/main" id="{DDAC3591-B42B-F342-88EC-6FD7E343ED3E}"/>
              </a:ext>
            </a:extLst>
          </p:cNvPr>
          <p:cNvSpPr>
            <a:spLocks noGrp="1"/>
          </p:cNvSpPr>
          <p:nvPr>
            <p:ph idx="1"/>
          </p:nvPr>
        </p:nvSpPr>
        <p:spPr>
          <a:xfrm>
            <a:off x="257466" y="1318797"/>
            <a:ext cx="8629067" cy="3367504"/>
          </a:xfrm>
        </p:spPr>
        <p:txBody>
          <a:bodyPr>
            <a:noAutofit/>
          </a:bodyPr>
          <a:lstStyle/>
          <a:p>
            <a:pPr marL="360000" indent="-360000"/>
            <a:endParaRPr lang="en-GB" sz="2000" b="1" dirty="0">
              <a:latin typeface="Calibri" panose="020F0502020204030204" pitchFamily="34" charset="0"/>
              <a:cs typeface="Calibri" panose="020F0502020204030204" pitchFamily="34" charset="0"/>
            </a:endParaRPr>
          </a:p>
          <a:p>
            <a:pPr marL="360000" indent="-360000"/>
            <a:r>
              <a:rPr lang="en-GB" sz="2000" b="1" dirty="0">
                <a:latin typeface="Calibri" panose="020F0502020204030204" pitchFamily="34" charset="0"/>
                <a:cs typeface="Calibri" panose="020F0502020204030204" pitchFamily="34" charset="0"/>
              </a:rPr>
              <a:t>A system-level approach is critical for integration in the government space</a:t>
            </a:r>
          </a:p>
          <a:p>
            <a:pPr marL="360000" indent="-360000"/>
            <a:endParaRPr lang="en-GB" sz="2000" b="1" dirty="0">
              <a:latin typeface="Calibri" panose="020F0502020204030204" pitchFamily="34" charset="0"/>
              <a:cs typeface="Calibri" panose="020F0502020204030204" pitchFamily="34" charset="0"/>
            </a:endParaRPr>
          </a:p>
          <a:p>
            <a:pPr marL="360000" indent="-360000"/>
            <a:r>
              <a:rPr lang="en-GB" sz="2000" b="1" dirty="0">
                <a:latin typeface="Calibri" panose="020F0502020204030204" pitchFamily="34" charset="0"/>
                <a:cs typeface="Calibri" panose="020F0502020204030204" pitchFamily="34" charset="0"/>
              </a:rPr>
              <a:t>Resilient communities need comprehensive outcomes for sustainability</a:t>
            </a:r>
          </a:p>
          <a:p>
            <a:pPr marL="360000" indent="-360000"/>
            <a:endParaRPr lang="en-GB" sz="2000" b="1" dirty="0">
              <a:latin typeface="Calibri" panose="020F0502020204030204" pitchFamily="34" charset="0"/>
              <a:cs typeface="Calibri" panose="020F0502020204030204" pitchFamily="34" charset="0"/>
            </a:endParaRPr>
          </a:p>
          <a:p>
            <a:pPr marL="360000" indent="-360000"/>
            <a:r>
              <a:rPr lang="en-GB" sz="2000" b="1" dirty="0">
                <a:latin typeface="Calibri" panose="020F0502020204030204" pitchFamily="34" charset="0"/>
                <a:cs typeface="Calibri" panose="020F0502020204030204" pitchFamily="34" charset="0"/>
              </a:rPr>
              <a:t>Re-articulate the role of government - lessons from the Pandemic </a:t>
            </a:r>
          </a:p>
        </p:txBody>
      </p:sp>
      <p:cxnSp>
        <p:nvCxnSpPr>
          <p:cNvPr id="4" name="Straight Connector 3">
            <a:extLst>
              <a:ext uri="{FF2B5EF4-FFF2-40B4-BE49-F238E27FC236}">
                <a16:creationId xmlns:a16="http://schemas.microsoft.com/office/drawing/2014/main" id="{E5C12E7E-0959-5646-8605-F7275FDE943F}"/>
              </a:ext>
            </a:extLst>
          </p:cNvPr>
          <p:cNvCxnSpPr/>
          <p:nvPr/>
        </p:nvCxnSpPr>
        <p:spPr>
          <a:xfrm>
            <a:off x="0" y="1005840"/>
            <a:ext cx="9144000" cy="0"/>
          </a:xfrm>
          <a:prstGeom prst="line">
            <a:avLst/>
          </a:prstGeom>
          <a:ln w="44450">
            <a:solidFill>
              <a:srgbClr val="E86A2E"/>
            </a:solidFill>
          </a:ln>
        </p:spPr>
        <p:style>
          <a:lnRef idx="1">
            <a:schemeClr val="accent2"/>
          </a:lnRef>
          <a:fillRef idx="0">
            <a:schemeClr val="accent2"/>
          </a:fillRef>
          <a:effectRef idx="0">
            <a:schemeClr val="accent2"/>
          </a:effectRef>
          <a:fontRef idx="minor">
            <a:schemeClr val="tx1"/>
          </a:fontRef>
        </p:style>
      </p:cxnSp>
      <p:pic>
        <p:nvPicPr>
          <p:cNvPr id="11" name="Picture 10" descr="A picture containing mirror&#10;&#10;Description automatically generated">
            <a:extLst>
              <a:ext uri="{FF2B5EF4-FFF2-40B4-BE49-F238E27FC236}">
                <a16:creationId xmlns:a16="http://schemas.microsoft.com/office/drawing/2014/main" id="{35BE4B3B-C05F-4A01-9C39-5155A375609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31148" y="4837528"/>
            <a:ext cx="1812851" cy="271928"/>
          </a:xfrm>
          <a:prstGeom prst="rect">
            <a:avLst/>
          </a:prstGeom>
        </p:spPr>
      </p:pic>
    </p:spTree>
    <p:extLst>
      <p:ext uri="{BB962C8B-B14F-4D97-AF65-F5344CB8AC3E}">
        <p14:creationId xmlns:p14="http://schemas.microsoft.com/office/powerpoint/2010/main" val="35039973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F3C9A2B-DECA-4842-B64F-9DB72AF2069F}"/>
              </a:ext>
            </a:extLst>
          </p:cNvPr>
          <p:cNvPicPr>
            <a:picLocks noChangeAspect="1"/>
          </p:cNvPicPr>
          <p:nvPr/>
        </p:nvPicPr>
        <p:blipFill>
          <a:blip r:embed="rId3"/>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C7994CC9-36C0-2F4A-83D5-867518B3DB9B}"/>
              </a:ext>
            </a:extLst>
          </p:cNvPr>
          <p:cNvSpPr>
            <a:spLocks noGrp="1"/>
          </p:cNvSpPr>
          <p:nvPr>
            <p:ph type="ctrTitle"/>
          </p:nvPr>
        </p:nvSpPr>
        <p:spPr>
          <a:xfrm>
            <a:off x="0" y="384518"/>
            <a:ext cx="9144000" cy="1108046"/>
          </a:xfrm>
        </p:spPr>
        <p:txBody>
          <a:bodyPr>
            <a:normAutofit/>
          </a:bodyPr>
          <a:lstStyle/>
          <a:p>
            <a:pPr>
              <a:spcAft>
                <a:spcPts val="0"/>
              </a:spcAft>
              <a:tabLst>
                <a:tab pos="2865755" algn="ctr"/>
                <a:tab pos="5731510" algn="r"/>
              </a:tabLst>
            </a:pPr>
            <a:r>
              <a:rPr lang="en-GB" sz="2400" b="1" dirty="0">
                <a:effectLst/>
                <a:latin typeface="Calibri" panose="020F0502020204030204" pitchFamily="34" charset="0"/>
                <a:ea typeface="Calibri" panose="020F0502020204030204" pitchFamily="34" charset="0"/>
                <a:cs typeface="Calibri" panose="020F0502020204030204" pitchFamily="34" charset="0"/>
              </a:rPr>
              <a:t>COMMONWEALTH SUSTAINABLE URBANISATION PROGRAMME</a:t>
            </a:r>
            <a:br>
              <a:rPr lang="en-GB" sz="1600" dirty="0">
                <a:effectLst/>
                <a:latin typeface="Calibri" panose="020F0502020204030204" pitchFamily="34" charset="0"/>
                <a:ea typeface="Calibri" panose="020F0502020204030204" pitchFamily="34" charset="0"/>
                <a:cs typeface="Times New Roman" panose="02020603050405020304" pitchFamily="18" charset="0"/>
              </a:rPr>
            </a:br>
            <a:r>
              <a:rPr lang="en-GB" sz="1600" b="1" dirty="0">
                <a:effectLst/>
                <a:latin typeface="Calibri" panose="020F0502020204030204" pitchFamily="34" charset="0"/>
                <a:ea typeface="Calibri" panose="020F0502020204030204" pitchFamily="34" charset="0"/>
                <a:cs typeface="Calibri" panose="020F0502020204030204" pitchFamily="34" charset="0"/>
              </a:rPr>
              <a:t> </a:t>
            </a:r>
            <a:br>
              <a:rPr lang="en-GB" sz="1600" dirty="0">
                <a:effectLst/>
                <a:latin typeface="Calibri" panose="020F0502020204030204" pitchFamily="34" charset="0"/>
                <a:ea typeface="Calibri" panose="020F0502020204030204" pitchFamily="34" charset="0"/>
                <a:cs typeface="Times New Roman" panose="02020603050405020304" pitchFamily="18" charset="0"/>
              </a:rPr>
            </a:br>
            <a:r>
              <a:rPr lang="en-GB" sz="2800" b="1" dirty="0">
                <a:effectLst/>
                <a:latin typeface="Calibri" panose="020F0502020204030204" pitchFamily="34" charset="0"/>
                <a:ea typeface="Calibri" panose="020F0502020204030204" pitchFamily="34" charset="0"/>
                <a:cs typeface="Calibri" panose="020F0502020204030204" pitchFamily="34" charset="0"/>
              </a:rPr>
              <a:t>INFRASTRUCTURE-LED COMMUNITY RESILIENCE</a:t>
            </a:r>
            <a:endParaRPr lang="en-US" sz="2800" b="1" dirty="0">
              <a:latin typeface="Frutiger LT 47 LightCn" panose="020B0406020204020204" pitchFamily="34" charset="0"/>
            </a:endParaRPr>
          </a:p>
        </p:txBody>
      </p:sp>
      <p:sp>
        <p:nvSpPr>
          <p:cNvPr id="5" name="TextBox 4">
            <a:extLst>
              <a:ext uri="{FF2B5EF4-FFF2-40B4-BE49-F238E27FC236}">
                <a16:creationId xmlns:a16="http://schemas.microsoft.com/office/drawing/2014/main" id="{052CB189-9C80-4977-B8A9-4BE3745930A4}"/>
              </a:ext>
            </a:extLst>
          </p:cNvPr>
          <p:cNvSpPr txBox="1"/>
          <p:nvPr/>
        </p:nvSpPr>
        <p:spPr>
          <a:xfrm>
            <a:off x="922946" y="1655190"/>
            <a:ext cx="7298108" cy="1323439"/>
          </a:xfrm>
          <a:prstGeom prst="rect">
            <a:avLst/>
          </a:prstGeom>
          <a:noFill/>
        </p:spPr>
        <p:txBody>
          <a:bodyPr wrap="square" rtlCol="0">
            <a:spAutoFit/>
          </a:bodyPr>
          <a:lstStyle/>
          <a:p>
            <a:r>
              <a:rPr lang="en-GB" sz="2000" b="1" dirty="0">
                <a:effectLst/>
                <a:latin typeface="Calibri" panose="020F0502020204030204" pitchFamily="34" charset="0"/>
                <a:ea typeface="Calibri" panose="020F0502020204030204" pitchFamily="34" charset="0"/>
                <a:cs typeface="Calibri" panose="020F0502020204030204" pitchFamily="34" charset="0"/>
              </a:rPr>
              <a:t>Hosted by </a:t>
            </a:r>
          </a:p>
          <a:p>
            <a:r>
              <a:rPr lang="en-GB" sz="2000" b="1" dirty="0">
                <a:latin typeface="Calibri" panose="020F0502020204030204" pitchFamily="34" charset="0"/>
                <a:ea typeface="Calibri" panose="020F0502020204030204" pitchFamily="34" charset="0"/>
                <a:cs typeface="Calibri" panose="020F0502020204030204" pitchFamily="34" charset="0"/>
              </a:rPr>
              <a:t>T</a:t>
            </a:r>
            <a:r>
              <a:rPr lang="en-GB" sz="2000" b="1" dirty="0">
                <a:effectLst/>
                <a:latin typeface="Calibri" panose="020F0502020204030204" pitchFamily="34" charset="0"/>
                <a:ea typeface="Calibri" panose="020F0502020204030204" pitchFamily="34" charset="0"/>
                <a:cs typeface="Calibri" panose="020F0502020204030204" pitchFamily="34" charset="0"/>
              </a:rPr>
              <a:t>he Commonwealth Engineers Council</a:t>
            </a:r>
          </a:p>
          <a:p>
            <a:r>
              <a:rPr lang="en-GB" sz="2000" b="1" dirty="0">
                <a:latin typeface="Calibri" panose="020F0502020204030204" pitchFamily="34" charset="0"/>
                <a:ea typeface="Calibri" panose="020F0502020204030204" pitchFamily="34" charset="0"/>
                <a:cs typeface="Calibri" panose="020F0502020204030204" pitchFamily="34" charset="0"/>
              </a:rPr>
              <a:t>UNESCO</a:t>
            </a:r>
          </a:p>
          <a:p>
            <a:r>
              <a:rPr lang="en-GB" sz="2000" b="1" dirty="0">
                <a:effectLst/>
                <a:latin typeface="Calibri" panose="020F0502020204030204" pitchFamily="34" charset="0"/>
                <a:ea typeface="Calibri" panose="020F0502020204030204" pitchFamily="34" charset="0"/>
                <a:cs typeface="Calibri" panose="020F0502020204030204" pitchFamily="34" charset="0"/>
              </a:rPr>
              <a:t>Institution of Ci</a:t>
            </a:r>
            <a:r>
              <a:rPr lang="en-GB" sz="2000" b="1" dirty="0">
                <a:latin typeface="Calibri" panose="020F0502020204030204" pitchFamily="34" charset="0"/>
                <a:ea typeface="Calibri" panose="020F0502020204030204" pitchFamily="34" charset="0"/>
                <a:cs typeface="Calibri" panose="020F0502020204030204" pitchFamily="34" charset="0"/>
              </a:rPr>
              <a:t>vil Engineers</a:t>
            </a:r>
            <a:endParaRPr lang="en-GB" sz="2000" dirty="0"/>
          </a:p>
        </p:txBody>
      </p:sp>
      <p:grpSp>
        <p:nvGrpSpPr>
          <p:cNvPr id="7" name="Group 6">
            <a:extLst>
              <a:ext uri="{FF2B5EF4-FFF2-40B4-BE49-F238E27FC236}">
                <a16:creationId xmlns:a16="http://schemas.microsoft.com/office/drawing/2014/main" id="{0C07C4C7-5A27-45B8-A49A-8DE409F05AFC}"/>
              </a:ext>
            </a:extLst>
          </p:cNvPr>
          <p:cNvGrpSpPr/>
          <p:nvPr/>
        </p:nvGrpSpPr>
        <p:grpSpPr>
          <a:xfrm>
            <a:off x="5309140" y="1770995"/>
            <a:ext cx="3421591" cy="1190542"/>
            <a:chOff x="-89814" y="0"/>
            <a:chExt cx="2325499" cy="591820"/>
          </a:xfrm>
        </p:grpSpPr>
        <p:pic>
          <p:nvPicPr>
            <p:cNvPr id="8" name="Picture 7">
              <a:extLst>
                <a:ext uri="{FF2B5EF4-FFF2-40B4-BE49-F238E27FC236}">
                  <a16:creationId xmlns:a16="http://schemas.microsoft.com/office/drawing/2014/main" id="{12DFCC0A-A0E4-4E67-BBD1-D7AD6D393BE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9814" y="66525"/>
              <a:ext cx="784225" cy="484959"/>
            </a:xfrm>
            <a:prstGeom prst="rect">
              <a:avLst/>
            </a:prstGeom>
          </p:spPr>
        </p:pic>
        <p:pic>
          <p:nvPicPr>
            <p:cNvPr id="9" name="Picture 8">
              <a:extLst>
                <a:ext uri="{FF2B5EF4-FFF2-40B4-BE49-F238E27FC236}">
                  <a16:creationId xmlns:a16="http://schemas.microsoft.com/office/drawing/2014/main" id="{6F4F91BC-C09F-45E3-99ED-2944CD8AC90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91243" y="0"/>
              <a:ext cx="777875" cy="591820"/>
            </a:xfrm>
            <a:prstGeom prst="rect">
              <a:avLst/>
            </a:prstGeom>
          </p:spPr>
        </p:pic>
        <p:pic>
          <p:nvPicPr>
            <p:cNvPr id="10" name="Picture 9">
              <a:extLst>
                <a:ext uri="{FF2B5EF4-FFF2-40B4-BE49-F238E27FC236}">
                  <a16:creationId xmlns:a16="http://schemas.microsoft.com/office/drawing/2014/main" id="{8A592238-1678-4FDC-825C-CAF9B21D3E6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451460" y="65315"/>
              <a:ext cx="784225" cy="494665"/>
            </a:xfrm>
            <a:prstGeom prst="rect">
              <a:avLst/>
            </a:prstGeom>
          </p:spPr>
        </p:pic>
      </p:grpSp>
      <p:sp>
        <p:nvSpPr>
          <p:cNvPr id="6" name="TextBox 5">
            <a:extLst>
              <a:ext uri="{FF2B5EF4-FFF2-40B4-BE49-F238E27FC236}">
                <a16:creationId xmlns:a16="http://schemas.microsoft.com/office/drawing/2014/main" id="{83AEA0A8-D31E-4A61-97F5-737518AABE4B}"/>
              </a:ext>
            </a:extLst>
          </p:cNvPr>
          <p:cNvSpPr txBox="1"/>
          <p:nvPr/>
        </p:nvSpPr>
        <p:spPr>
          <a:xfrm>
            <a:off x="851878" y="4228716"/>
            <a:ext cx="8914524" cy="615553"/>
          </a:xfrm>
          <a:prstGeom prst="rect">
            <a:avLst/>
          </a:prstGeom>
          <a:noFill/>
        </p:spPr>
        <p:txBody>
          <a:bodyPr wrap="square" rtlCol="0">
            <a:spAutoFit/>
          </a:bodyPr>
          <a:lstStyle/>
          <a:p>
            <a:r>
              <a:rPr lang="en-GB" b="1" dirty="0"/>
              <a:t>Dr Juliet Mian</a:t>
            </a:r>
          </a:p>
          <a:p>
            <a:r>
              <a:rPr lang="en-GB" sz="1600" b="1" dirty="0"/>
              <a:t>Deputy Executive Director, The Resilience Shift, UK</a:t>
            </a:r>
            <a:endParaRPr lang="en-GB" sz="1600" dirty="0"/>
          </a:p>
        </p:txBody>
      </p:sp>
    </p:spTree>
    <p:extLst>
      <p:ext uri="{BB962C8B-B14F-4D97-AF65-F5344CB8AC3E}">
        <p14:creationId xmlns:p14="http://schemas.microsoft.com/office/powerpoint/2010/main" val="39695622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411BFE-F3B0-1B41-AA38-E27284F7BD6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1005831"/>
          </a:xfrm>
          <a:prstGeom prst="rect">
            <a:avLst/>
          </a:prstGeom>
        </p:spPr>
      </p:pic>
      <p:sp>
        <p:nvSpPr>
          <p:cNvPr id="2" name="Title 1">
            <a:extLst>
              <a:ext uri="{FF2B5EF4-FFF2-40B4-BE49-F238E27FC236}">
                <a16:creationId xmlns:a16="http://schemas.microsoft.com/office/drawing/2014/main" id="{D9D0A192-5E1E-A143-AFB2-F64C32A32E86}"/>
              </a:ext>
            </a:extLst>
          </p:cNvPr>
          <p:cNvSpPr>
            <a:spLocks noGrp="1"/>
          </p:cNvSpPr>
          <p:nvPr>
            <p:ph type="title"/>
          </p:nvPr>
        </p:nvSpPr>
        <p:spPr>
          <a:xfrm>
            <a:off x="628650" y="13691"/>
            <a:ext cx="7886700" cy="994172"/>
          </a:xfrm>
        </p:spPr>
        <p:txBody>
          <a:bodyPr>
            <a:normAutofit fontScale="90000"/>
          </a:bodyPr>
          <a:lstStyle/>
          <a:p>
            <a:r>
              <a:rPr lang="en-GB" b="1" dirty="0">
                <a:latin typeface="Calibri" panose="020F0502020204030204" pitchFamily="34" charset="0"/>
                <a:cs typeface="Calibri" panose="020F0502020204030204" pitchFamily="34" charset="0"/>
              </a:rPr>
              <a:t>Resilience success story – ICRG India </a:t>
            </a:r>
            <a:r>
              <a:rPr lang="en-GB" sz="2700" b="1" dirty="0">
                <a:latin typeface="Calibri" panose="020F0502020204030204" pitchFamily="34" charset="0"/>
                <a:cs typeface="Calibri" panose="020F0502020204030204" pitchFamily="34" charset="0"/>
              </a:rPr>
              <a:t>(Infrastructure for Climate Resilient Growth, supported by DfID/MGNREGA)</a:t>
            </a:r>
            <a:endParaRPr lang="en-US" sz="2700" b="1"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5C12E7E-0959-5646-8605-F7275FDE943F}"/>
              </a:ext>
            </a:extLst>
          </p:cNvPr>
          <p:cNvCxnSpPr/>
          <p:nvPr/>
        </p:nvCxnSpPr>
        <p:spPr>
          <a:xfrm>
            <a:off x="0" y="1005840"/>
            <a:ext cx="9144000" cy="0"/>
          </a:xfrm>
          <a:prstGeom prst="line">
            <a:avLst/>
          </a:prstGeom>
          <a:ln w="44450">
            <a:solidFill>
              <a:srgbClr val="E86A2E"/>
            </a:solidFill>
          </a:ln>
        </p:spPr>
        <p:style>
          <a:lnRef idx="1">
            <a:schemeClr val="accent2"/>
          </a:lnRef>
          <a:fillRef idx="0">
            <a:schemeClr val="accent2"/>
          </a:fillRef>
          <a:effectRef idx="0">
            <a:schemeClr val="accent2"/>
          </a:effectRef>
          <a:fontRef idx="minor">
            <a:schemeClr val="tx1"/>
          </a:fontRef>
        </p:style>
      </p:cxnSp>
      <p:pic>
        <p:nvPicPr>
          <p:cNvPr id="11" name="Picture 10" descr="A picture containing mirror&#10;&#10;Description automatically generated">
            <a:extLst>
              <a:ext uri="{FF2B5EF4-FFF2-40B4-BE49-F238E27FC236}">
                <a16:creationId xmlns:a16="http://schemas.microsoft.com/office/drawing/2014/main" id="{35BE4B3B-C05F-4A01-9C39-5155A375609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31148" y="4837528"/>
            <a:ext cx="1812851" cy="271928"/>
          </a:xfrm>
          <a:prstGeom prst="rect">
            <a:avLst/>
          </a:prstGeom>
        </p:spPr>
      </p:pic>
      <p:pic>
        <p:nvPicPr>
          <p:cNvPr id="1026" name="Picture 2">
            <a:extLst>
              <a:ext uri="{FF2B5EF4-FFF2-40B4-BE49-F238E27FC236}">
                <a16:creationId xmlns:a16="http://schemas.microsoft.com/office/drawing/2014/main" id="{22648859-0E87-4FB1-BC89-95B34F420E7F}"/>
              </a:ext>
            </a:extLst>
          </p:cNvPr>
          <p:cNvPicPr>
            <a:picLocks noGrp="1" noChangeAspect="1" noChangeArrowheads="1"/>
          </p:cNvPicPr>
          <p:nvPr>
            <p:ph idx="1"/>
          </p:nvPr>
        </p:nvPicPr>
        <p:blipFill>
          <a:blip r:embed="rId5">
            <a:extLst>
              <a:ext uri="{28A0092B-C50C-407E-A947-70E740481C1C}">
                <a14:useLocalDpi xmlns:a14="http://schemas.microsoft.com/office/drawing/2010/main"/>
              </a:ext>
            </a:extLst>
          </a:blip>
          <a:srcRect/>
          <a:stretch>
            <a:fillRect/>
          </a:stretch>
        </p:blipFill>
        <p:spPr bwMode="auto">
          <a:xfrm>
            <a:off x="1" y="-182990"/>
            <a:ext cx="9143999" cy="6095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60C4912-0D2A-41C3-999F-41368816C8CD}"/>
              </a:ext>
            </a:extLst>
          </p:cNvPr>
          <p:cNvSpPr txBox="1"/>
          <p:nvPr/>
        </p:nvSpPr>
        <p:spPr>
          <a:xfrm>
            <a:off x="457200" y="725090"/>
            <a:ext cx="3611880" cy="3970318"/>
          </a:xfrm>
          <a:prstGeom prst="rect">
            <a:avLst/>
          </a:prstGeom>
          <a:noFill/>
        </p:spPr>
        <p:txBody>
          <a:bodyPr wrap="square" rtlCol="0">
            <a:spAutoFit/>
          </a:bodyPr>
          <a:lstStyle/>
          <a:p>
            <a:r>
              <a:rPr lang="en-GB" sz="2400" b="1" dirty="0">
                <a:solidFill>
                  <a:schemeClr val="bg1"/>
                </a:solidFill>
                <a:latin typeface="Helvetica" panose="020B0604020202020204" pitchFamily="34" charset="0"/>
                <a:cs typeface="Helvetica" panose="020B0604020202020204" pitchFamily="34" charset="0"/>
              </a:rPr>
              <a:t>A resilience success story – ICRG India</a:t>
            </a:r>
          </a:p>
          <a:p>
            <a:endParaRPr lang="en-GB" sz="2400" b="1" dirty="0">
              <a:solidFill>
                <a:schemeClr val="bg1"/>
              </a:solidFill>
              <a:latin typeface="Helvetica" panose="020B0604020202020204" pitchFamily="34" charset="0"/>
              <a:cs typeface="Helvetica" panose="020B0604020202020204" pitchFamily="34" charset="0"/>
            </a:endParaRPr>
          </a:p>
          <a:p>
            <a:r>
              <a:rPr lang="en-GB" dirty="0">
                <a:solidFill>
                  <a:schemeClr val="bg1"/>
                </a:solidFill>
                <a:latin typeface="Helvetica" panose="020B0604020202020204" pitchFamily="34" charset="0"/>
                <a:cs typeface="Helvetica" panose="020B0604020202020204" pitchFamily="34" charset="0"/>
              </a:rPr>
              <a:t>The Infrastructure for Climate Resilient Growth programme.</a:t>
            </a:r>
          </a:p>
          <a:p>
            <a:endParaRPr lang="en-GB" dirty="0">
              <a:solidFill>
                <a:schemeClr val="bg1"/>
              </a:solidFill>
              <a:latin typeface="Helvetica" panose="020B0604020202020204" pitchFamily="34" charset="0"/>
              <a:cs typeface="Helvetica" panose="020B0604020202020204" pitchFamily="34" charset="0"/>
            </a:endParaRPr>
          </a:p>
          <a:p>
            <a:r>
              <a:rPr lang="en-GB" dirty="0">
                <a:solidFill>
                  <a:schemeClr val="bg1"/>
                </a:solidFill>
                <a:latin typeface="Helvetica" panose="020B0604020202020204" pitchFamily="34" charset="0"/>
                <a:cs typeface="Helvetica" panose="020B0604020202020204" pitchFamily="34" charset="0"/>
              </a:rPr>
              <a:t>Supported by:</a:t>
            </a:r>
          </a:p>
          <a:p>
            <a:r>
              <a:rPr lang="en-GB" dirty="0">
                <a:solidFill>
                  <a:schemeClr val="bg1"/>
                </a:solidFill>
                <a:latin typeface="Helvetica" panose="020B0604020202020204" pitchFamily="34" charset="0"/>
                <a:cs typeface="Helvetica" panose="020B0604020202020204" pitchFamily="34" charset="0"/>
              </a:rPr>
              <a:t>- UK Department for International  Development (DfID)</a:t>
            </a:r>
          </a:p>
          <a:p>
            <a:r>
              <a:rPr lang="en-GB" dirty="0">
                <a:solidFill>
                  <a:schemeClr val="bg1"/>
                </a:solidFill>
                <a:latin typeface="Helvetica" panose="020B0604020202020204" pitchFamily="34" charset="0"/>
                <a:cs typeface="Helvetica" panose="020B0604020202020204" pitchFamily="34" charset="0"/>
              </a:rPr>
              <a:t>- Mahatma Gandhi National Rural Employment Guarantee Act (MGNREGA).</a:t>
            </a:r>
            <a:endParaRPr lang="en-US" dirty="0">
              <a:solidFill>
                <a:schemeClr val="bg1"/>
              </a:solidFill>
              <a:latin typeface="Helvetica" panose="020B0604020202020204" pitchFamily="34" charset="0"/>
              <a:cs typeface="Helvetica" panose="020B0604020202020204" pitchFamily="34" charset="0"/>
            </a:endParaRPr>
          </a:p>
          <a:p>
            <a:endParaRPr lang="en-GB" dirty="0"/>
          </a:p>
        </p:txBody>
      </p:sp>
    </p:spTree>
    <p:extLst>
      <p:ext uri="{BB962C8B-B14F-4D97-AF65-F5344CB8AC3E}">
        <p14:creationId xmlns:p14="http://schemas.microsoft.com/office/powerpoint/2010/main" val="2921169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411BFE-F3B0-1B41-AA38-E27284F7BD6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1005831"/>
          </a:xfrm>
          <a:prstGeom prst="rect">
            <a:avLst/>
          </a:prstGeom>
        </p:spPr>
      </p:pic>
      <p:sp>
        <p:nvSpPr>
          <p:cNvPr id="2" name="Title 1">
            <a:extLst>
              <a:ext uri="{FF2B5EF4-FFF2-40B4-BE49-F238E27FC236}">
                <a16:creationId xmlns:a16="http://schemas.microsoft.com/office/drawing/2014/main" id="{D9D0A192-5E1E-A143-AFB2-F64C32A32E86}"/>
              </a:ext>
            </a:extLst>
          </p:cNvPr>
          <p:cNvSpPr>
            <a:spLocks noGrp="1"/>
          </p:cNvSpPr>
          <p:nvPr>
            <p:ph type="title"/>
          </p:nvPr>
        </p:nvSpPr>
        <p:spPr>
          <a:xfrm>
            <a:off x="628650" y="13691"/>
            <a:ext cx="7886700" cy="994172"/>
          </a:xfrm>
        </p:spPr>
        <p:txBody>
          <a:bodyPr>
            <a:normAutofit/>
          </a:bodyPr>
          <a:lstStyle/>
          <a:p>
            <a:r>
              <a:rPr lang="en-GB" b="1" dirty="0">
                <a:latin typeface="Calibri" panose="020F0502020204030204" pitchFamily="34" charset="0"/>
                <a:cs typeface="Calibri" panose="020F0502020204030204" pitchFamily="34" charset="0"/>
              </a:rPr>
              <a:t>Cape Town: learning from Day Zero</a:t>
            </a:r>
            <a:endParaRPr lang="en-US" b="1"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5C12E7E-0959-5646-8605-F7275FDE943F}"/>
              </a:ext>
            </a:extLst>
          </p:cNvPr>
          <p:cNvCxnSpPr/>
          <p:nvPr/>
        </p:nvCxnSpPr>
        <p:spPr>
          <a:xfrm>
            <a:off x="0" y="1005840"/>
            <a:ext cx="9144000" cy="0"/>
          </a:xfrm>
          <a:prstGeom prst="line">
            <a:avLst/>
          </a:prstGeom>
          <a:ln w="44450">
            <a:solidFill>
              <a:srgbClr val="E86A2E"/>
            </a:solidFill>
          </a:ln>
        </p:spPr>
        <p:style>
          <a:lnRef idx="1">
            <a:schemeClr val="accent2"/>
          </a:lnRef>
          <a:fillRef idx="0">
            <a:schemeClr val="accent2"/>
          </a:fillRef>
          <a:effectRef idx="0">
            <a:schemeClr val="accent2"/>
          </a:effectRef>
          <a:fontRef idx="minor">
            <a:schemeClr val="tx1"/>
          </a:fontRef>
        </p:style>
      </p:cxnSp>
      <p:pic>
        <p:nvPicPr>
          <p:cNvPr id="11" name="Picture 10" descr="A picture containing mirror&#10;&#10;Description automatically generated">
            <a:extLst>
              <a:ext uri="{FF2B5EF4-FFF2-40B4-BE49-F238E27FC236}">
                <a16:creationId xmlns:a16="http://schemas.microsoft.com/office/drawing/2014/main" id="{35BE4B3B-C05F-4A01-9C39-5155A375609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31148" y="4837528"/>
            <a:ext cx="1812851" cy="271928"/>
          </a:xfrm>
          <a:prstGeom prst="rect">
            <a:avLst/>
          </a:prstGeom>
        </p:spPr>
      </p:pic>
      <p:pic>
        <p:nvPicPr>
          <p:cNvPr id="18" name="Content Placeholder 17">
            <a:extLst>
              <a:ext uri="{FF2B5EF4-FFF2-40B4-BE49-F238E27FC236}">
                <a16:creationId xmlns:a16="http://schemas.microsoft.com/office/drawing/2014/main" id="{0CC1A8E0-BA37-41C5-96DF-56BF7A6BBDC9}"/>
              </a:ext>
            </a:extLst>
          </p:cNvPr>
          <p:cNvPicPr>
            <a:picLocks noGrp="1" noChangeAspect="1"/>
          </p:cNvPicPr>
          <p:nvPr>
            <p:ph idx="1"/>
          </p:nvPr>
        </p:nvPicPr>
        <p:blipFill>
          <a:blip r:embed="rId5" cstate="print">
            <a:extLst>
              <a:ext uri="{28A0092B-C50C-407E-A947-70E740481C1C}">
                <a14:useLocalDpi xmlns:a14="http://schemas.microsoft.com/office/drawing/2010/main"/>
              </a:ext>
            </a:extLst>
          </a:blip>
          <a:stretch>
            <a:fillRect/>
          </a:stretch>
        </p:blipFill>
        <p:spPr>
          <a:xfrm>
            <a:off x="2" y="-13690"/>
            <a:ext cx="9143998" cy="5143499"/>
          </a:xfrm>
        </p:spPr>
      </p:pic>
      <p:sp>
        <p:nvSpPr>
          <p:cNvPr id="20" name="TextBox 19">
            <a:extLst>
              <a:ext uri="{FF2B5EF4-FFF2-40B4-BE49-F238E27FC236}">
                <a16:creationId xmlns:a16="http://schemas.microsoft.com/office/drawing/2014/main" id="{997323AE-2C1A-4FE3-8601-8BDE528FD7C8}"/>
              </a:ext>
            </a:extLst>
          </p:cNvPr>
          <p:cNvSpPr txBox="1"/>
          <p:nvPr/>
        </p:nvSpPr>
        <p:spPr>
          <a:xfrm>
            <a:off x="457200" y="725090"/>
            <a:ext cx="3611880" cy="830997"/>
          </a:xfrm>
          <a:prstGeom prst="rect">
            <a:avLst/>
          </a:prstGeom>
          <a:noFill/>
        </p:spPr>
        <p:txBody>
          <a:bodyPr wrap="square" rtlCol="0">
            <a:spAutoFit/>
          </a:bodyPr>
          <a:lstStyle/>
          <a:p>
            <a:r>
              <a:rPr lang="en-GB" sz="2400" b="1" dirty="0">
                <a:solidFill>
                  <a:schemeClr val="bg1"/>
                </a:solidFill>
                <a:latin typeface="Helvetica" panose="020B0604020202020204" pitchFamily="34" charset="0"/>
                <a:cs typeface="Helvetica" panose="020B0604020202020204" pitchFamily="34" charset="0"/>
              </a:rPr>
              <a:t>Cape Town Day Zero: learning from crisis</a:t>
            </a:r>
          </a:p>
        </p:txBody>
      </p:sp>
    </p:spTree>
    <p:extLst>
      <p:ext uri="{BB962C8B-B14F-4D97-AF65-F5344CB8AC3E}">
        <p14:creationId xmlns:p14="http://schemas.microsoft.com/office/powerpoint/2010/main" val="2667003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411BFE-F3B0-1B41-AA38-E27284F7BD6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1005831"/>
          </a:xfrm>
          <a:prstGeom prst="rect">
            <a:avLst/>
          </a:prstGeom>
        </p:spPr>
      </p:pic>
      <p:sp>
        <p:nvSpPr>
          <p:cNvPr id="2" name="Title 1">
            <a:extLst>
              <a:ext uri="{FF2B5EF4-FFF2-40B4-BE49-F238E27FC236}">
                <a16:creationId xmlns:a16="http://schemas.microsoft.com/office/drawing/2014/main" id="{D9D0A192-5E1E-A143-AFB2-F64C32A32E86}"/>
              </a:ext>
            </a:extLst>
          </p:cNvPr>
          <p:cNvSpPr>
            <a:spLocks noGrp="1"/>
          </p:cNvSpPr>
          <p:nvPr>
            <p:ph type="title"/>
          </p:nvPr>
        </p:nvSpPr>
        <p:spPr>
          <a:xfrm>
            <a:off x="628650" y="13691"/>
            <a:ext cx="7886700" cy="994172"/>
          </a:xfrm>
        </p:spPr>
        <p:txBody>
          <a:bodyPr>
            <a:normAutofit/>
          </a:bodyPr>
          <a:lstStyle/>
          <a:p>
            <a:r>
              <a:rPr lang="en-GB" b="1" dirty="0">
                <a:latin typeface="Calibri" panose="020F0502020204030204" pitchFamily="34" charset="0"/>
                <a:cs typeface="Calibri" panose="020F0502020204030204" pitchFamily="34" charset="0"/>
              </a:rPr>
              <a:t>Cape Town: learning from Day Zero</a:t>
            </a:r>
            <a:endParaRPr lang="en-US" b="1"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5C12E7E-0959-5646-8605-F7275FDE943F}"/>
              </a:ext>
            </a:extLst>
          </p:cNvPr>
          <p:cNvCxnSpPr/>
          <p:nvPr/>
        </p:nvCxnSpPr>
        <p:spPr>
          <a:xfrm>
            <a:off x="0" y="1005840"/>
            <a:ext cx="9144000" cy="0"/>
          </a:xfrm>
          <a:prstGeom prst="line">
            <a:avLst/>
          </a:prstGeom>
          <a:ln w="44450">
            <a:solidFill>
              <a:srgbClr val="E86A2E"/>
            </a:solidFill>
          </a:ln>
        </p:spPr>
        <p:style>
          <a:lnRef idx="1">
            <a:schemeClr val="accent2"/>
          </a:lnRef>
          <a:fillRef idx="0">
            <a:schemeClr val="accent2"/>
          </a:fillRef>
          <a:effectRef idx="0">
            <a:schemeClr val="accent2"/>
          </a:effectRef>
          <a:fontRef idx="minor">
            <a:schemeClr val="tx1"/>
          </a:fontRef>
        </p:style>
      </p:cxnSp>
      <p:pic>
        <p:nvPicPr>
          <p:cNvPr id="11" name="Picture 10" descr="A picture containing mirror&#10;&#10;Description automatically generated">
            <a:extLst>
              <a:ext uri="{FF2B5EF4-FFF2-40B4-BE49-F238E27FC236}">
                <a16:creationId xmlns:a16="http://schemas.microsoft.com/office/drawing/2014/main" id="{35BE4B3B-C05F-4A01-9C39-5155A375609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31148" y="4837528"/>
            <a:ext cx="1812851" cy="271928"/>
          </a:xfrm>
          <a:prstGeom prst="rect">
            <a:avLst/>
          </a:prstGeom>
        </p:spPr>
      </p:pic>
      <p:pic>
        <p:nvPicPr>
          <p:cNvPr id="5" name="Content Placeholder 4">
            <a:extLst>
              <a:ext uri="{FF2B5EF4-FFF2-40B4-BE49-F238E27FC236}">
                <a16:creationId xmlns:a16="http://schemas.microsoft.com/office/drawing/2014/main" id="{54ACBE2D-588F-4DE9-9607-E766CB8A1C15}"/>
              </a:ext>
            </a:extLst>
          </p:cNvPr>
          <p:cNvPicPr>
            <a:picLocks noGrp="1" noChangeAspect="1"/>
          </p:cNvPicPr>
          <p:nvPr>
            <p:ph idx="1"/>
          </p:nvPr>
        </p:nvPicPr>
        <p:blipFill>
          <a:blip r:embed="rId5"/>
          <a:stretch>
            <a:fillRect/>
          </a:stretch>
        </p:blipFill>
        <p:spPr>
          <a:xfrm>
            <a:off x="0" y="0"/>
            <a:ext cx="9144000" cy="5143500"/>
          </a:xfrm>
        </p:spPr>
      </p:pic>
    </p:spTree>
    <p:extLst>
      <p:ext uri="{BB962C8B-B14F-4D97-AF65-F5344CB8AC3E}">
        <p14:creationId xmlns:p14="http://schemas.microsoft.com/office/powerpoint/2010/main" val="36553976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411BFE-F3B0-1B41-AA38-E27284F7BD6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1005831"/>
          </a:xfrm>
          <a:prstGeom prst="rect">
            <a:avLst/>
          </a:prstGeom>
        </p:spPr>
      </p:pic>
      <p:sp>
        <p:nvSpPr>
          <p:cNvPr id="2" name="Title 1">
            <a:extLst>
              <a:ext uri="{FF2B5EF4-FFF2-40B4-BE49-F238E27FC236}">
                <a16:creationId xmlns:a16="http://schemas.microsoft.com/office/drawing/2014/main" id="{D9D0A192-5E1E-A143-AFB2-F64C32A32E86}"/>
              </a:ext>
            </a:extLst>
          </p:cNvPr>
          <p:cNvSpPr>
            <a:spLocks noGrp="1"/>
          </p:cNvSpPr>
          <p:nvPr>
            <p:ph type="title"/>
          </p:nvPr>
        </p:nvSpPr>
        <p:spPr>
          <a:xfrm>
            <a:off x="628650" y="13691"/>
            <a:ext cx="7886700" cy="994172"/>
          </a:xfrm>
        </p:spPr>
        <p:txBody>
          <a:bodyPr>
            <a:normAutofit/>
          </a:bodyPr>
          <a:lstStyle/>
          <a:p>
            <a:r>
              <a:rPr lang="en-GB" b="1" dirty="0">
                <a:latin typeface="Calibri" panose="020F0502020204030204" pitchFamily="34" charset="0"/>
                <a:cs typeface="Calibri" panose="020F0502020204030204" pitchFamily="34" charset="0"/>
              </a:rPr>
              <a:t>Learning from crisis: resilient leadership</a:t>
            </a:r>
            <a:endParaRPr lang="en-US" b="1"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5C12E7E-0959-5646-8605-F7275FDE943F}"/>
              </a:ext>
            </a:extLst>
          </p:cNvPr>
          <p:cNvCxnSpPr/>
          <p:nvPr/>
        </p:nvCxnSpPr>
        <p:spPr>
          <a:xfrm>
            <a:off x="0" y="1005840"/>
            <a:ext cx="9144000" cy="0"/>
          </a:xfrm>
          <a:prstGeom prst="line">
            <a:avLst/>
          </a:prstGeom>
          <a:ln w="44450">
            <a:solidFill>
              <a:srgbClr val="E86A2E"/>
            </a:solidFill>
          </a:ln>
        </p:spPr>
        <p:style>
          <a:lnRef idx="1">
            <a:schemeClr val="accent2"/>
          </a:lnRef>
          <a:fillRef idx="0">
            <a:schemeClr val="accent2"/>
          </a:fillRef>
          <a:effectRef idx="0">
            <a:schemeClr val="accent2"/>
          </a:effectRef>
          <a:fontRef idx="minor">
            <a:schemeClr val="tx1"/>
          </a:fontRef>
        </p:style>
      </p:cxnSp>
      <p:pic>
        <p:nvPicPr>
          <p:cNvPr id="11" name="Picture 10" descr="A picture containing mirror&#10;&#10;Description automatically generated">
            <a:extLst>
              <a:ext uri="{FF2B5EF4-FFF2-40B4-BE49-F238E27FC236}">
                <a16:creationId xmlns:a16="http://schemas.microsoft.com/office/drawing/2014/main" id="{35BE4B3B-C05F-4A01-9C39-5155A375609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31148" y="4837528"/>
            <a:ext cx="1812851" cy="271928"/>
          </a:xfrm>
          <a:prstGeom prst="rect">
            <a:avLst/>
          </a:prstGeom>
        </p:spPr>
      </p:pic>
      <p:pic>
        <p:nvPicPr>
          <p:cNvPr id="14" name="Content Placeholder 13">
            <a:extLst>
              <a:ext uri="{FF2B5EF4-FFF2-40B4-BE49-F238E27FC236}">
                <a16:creationId xmlns:a16="http://schemas.microsoft.com/office/drawing/2014/main" id="{41ECC82D-36B5-4CF5-BB99-0FCB2A9375A8}"/>
              </a:ext>
            </a:extLst>
          </p:cNvPr>
          <p:cNvPicPr>
            <a:picLocks noGrp="1" noChangeAspect="1"/>
          </p:cNvPicPr>
          <p:nvPr>
            <p:ph idx="1"/>
          </p:nvPr>
        </p:nvPicPr>
        <p:blipFill>
          <a:blip r:embed="rId5" cstate="print">
            <a:extLst>
              <a:ext uri="{28A0092B-C50C-407E-A947-70E740481C1C}">
                <a14:useLocalDpi xmlns:a14="http://schemas.microsoft.com/office/drawing/2010/main"/>
              </a:ext>
            </a:extLst>
          </a:blip>
          <a:stretch>
            <a:fillRect/>
          </a:stretch>
        </p:blipFill>
        <p:spPr>
          <a:xfrm>
            <a:off x="0" y="0"/>
            <a:ext cx="9143999" cy="5143500"/>
          </a:xfrm>
        </p:spPr>
      </p:pic>
    </p:spTree>
    <p:extLst>
      <p:ext uri="{BB962C8B-B14F-4D97-AF65-F5344CB8AC3E}">
        <p14:creationId xmlns:p14="http://schemas.microsoft.com/office/powerpoint/2010/main" val="31726025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F3C9A2B-DECA-4842-B64F-9DB72AF2069F}"/>
              </a:ext>
            </a:extLst>
          </p:cNvPr>
          <p:cNvPicPr>
            <a:picLocks noChangeAspect="1"/>
          </p:cNvPicPr>
          <p:nvPr/>
        </p:nvPicPr>
        <p:blipFill>
          <a:blip r:embed="rId3"/>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C7994CC9-36C0-2F4A-83D5-867518B3DB9B}"/>
              </a:ext>
            </a:extLst>
          </p:cNvPr>
          <p:cNvSpPr>
            <a:spLocks noGrp="1"/>
          </p:cNvSpPr>
          <p:nvPr>
            <p:ph type="ctrTitle"/>
          </p:nvPr>
        </p:nvSpPr>
        <p:spPr>
          <a:xfrm>
            <a:off x="0" y="384518"/>
            <a:ext cx="9144000" cy="1108046"/>
          </a:xfrm>
        </p:spPr>
        <p:txBody>
          <a:bodyPr>
            <a:normAutofit/>
          </a:bodyPr>
          <a:lstStyle/>
          <a:p>
            <a:pPr>
              <a:spcAft>
                <a:spcPts val="0"/>
              </a:spcAft>
              <a:tabLst>
                <a:tab pos="2865755" algn="ctr"/>
                <a:tab pos="5731510" algn="r"/>
              </a:tabLst>
            </a:pPr>
            <a:r>
              <a:rPr lang="en-GB" sz="2400" b="1" dirty="0">
                <a:effectLst/>
                <a:latin typeface="Calibri" panose="020F0502020204030204" pitchFamily="34" charset="0"/>
                <a:ea typeface="Calibri" panose="020F0502020204030204" pitchFamily="34" charset="0"/>
                <a:cs typeface="Calibri" panose="020F0502020204030204" pitchFamily="34" charset="0"/>
              </a:rPr>
              <a:t>COMMONWEALTH SUSTAINABLE URBANISATION PROGRAMME</a:t>
            </a:r>
            <a:br>
              <a:rPr lang="en-GB" sz="1600" dirty="0">
                <a:effectLst/>
                <a:latin typeface="Calibri" panose="020F0502020204030204" pitchFamily="34" charset="0"/>
                <a:ea typeface="Calibri" panose="020F0502020204030204" pitchFamily="34" charset="0"/>
                <a:cs typeface="Times New Roman" panose="02020603050405020304" pitchFamily="18" charset="0"/>
              </a:rPr>
            </a:br>
            <a:r>
              <a:rPr lang="en-GB" sz="1600" b="1" dirty="0">
                <a:effectLst/>
                <a:latin typeface="Calibri" panose="020F0502020204030204" pitchFamily="34" charset="0"/>
                <a:ea typeface="Calibri" panose="020F0502020204030204" pitchFamily="34" charset="0"/>
                <a:cs typeface="Calibri" panose="020F0502020204030204" pitchFamily="34" charset="0"/>
              </a:rPr>
              <a:t> </a:t>
            </a:r>
            <a:br>
              <a:rPr lang="en-GB" sz="1600" dirty="0">
                <a:effectLst/>
                <a:latin typeface="Calibri" panose="020F0502020204030204" pitchFamily="34" charset="0"/>
                <a:ea typeface="Calibri" panose="020F0502020204030204" pitchFamily="34" charset="0"/>
                <a:cs typeface="Times New Roman" panose="02020603050405020304" pitchFamily="18" charset="0"/>
              </a:rPr>
            </a:br>
            <a:r>
              <a:rPr lang="en-GB" sz="2800" b="1" dirty="0">
                <a:effectLst/>
                <a:latin typeface="Calibri" panose="020F0502020204030204" pitchFamily="34" charset="0"/>
                <a:ea typeface="Calibri" panose="020F0502020204030204" pitchFamily="34" charset="0"/>
                <a:cs typeface="Calibri" panose="020F0502020204030204" pitchFamily="34" charset="0"/>
              </a:rPr>
              <a:t>INFRASTRUCTURE-LED COMMUNITY RESILIENCE</a:t>
            </a:r>
            <a:endParaRPr lang="en-US" sz="2800" b="1" dirty="0">
              <a:latin typeface="Frutiger LT 47 LightCn" panose="020B0406020204020204" pitchFamily="34" charset="0"/>
            </a:endParaRPr>
          </a:p>
        </p:txBody>
      </p:sp>
      <p:sp>
        <p:nvSpPr>
          <p:cNvPr id="5" name="TextBox 4">
            <a:extLst>
              <a:ext uri="{FF2B5EF4-FFF2-40B4-BE49-F238E27FC236}">
                <a16:creationId xmlns:a16="http://schemas.microsoft.com/office/drawing/2014/main" id="{052CB189-9C80-4977-B8A9-4BE3745930A4}"/>
              </a:ext>
            </a:extLst>
          </p:cNvPr>
          <p:cNvSpPr txBox="1"/>
          <p:nvPr/>
        </p:nvSpPr>
        <p:spPr>
          <a:xfrm>
            <a:off x="922946" y="1655190"/>
            <a:ext cx="7298108" cy="1323439"/>
          </a:xfrm>
          <a:prstGeom prst="rect">
            <a:avLst/>
          </a:prstGeom>
          <a:noFill/>
        </p:spPr>
        <p:txBody>
          <a:bodyPr wrap="square" rtlCol="0">
            <a:spAutoFit/>
          </a:bodyPr>
          <a:lstStyle/>
          <a:p>
            <a:r>
              <a:rPr lang="en-GB" sz="2000" b="1" dirty="0">
                <a:effectLst/>
                <a:latin typeface="Calibri" panose="020F0502020204030204" pitchFamily="34" charset="0"/>
                <a:ea typeface="Calibri" panose="020F0502020204030204" pitchFamily="34" charset="0"/>
                <a:cs typeface="Calibri" panose="020F0502020204030204" pitchFamily="34" charset="0"/>
              </a:rPr>
              <a:t>Hosted by </a:t>
            </a:r>
          </a:p>
          <a:p>
            <a:r>
              <a:rPr lang="en-GB" sz="2000" b="1" dirty="0">
                <a:latin typeface="Calibri" panose="020F0502020204030204" pitchFamily="34" charset="0"/>
                <a:ea typeface="Calibri" panose="020F0502020204030204" pitchFamily="34" charset="0"/>
                <a:cs typeface="Calibri" panose="020F0502020204030204" pitchFamily="34" charset="0"/>
              </a:rPr>
              <a:t>T</a:t>
            </a:r>
            <a:r>
              <a:rPr lang="en-GB" sz="2000" b="1" dirty="0">
                <a:effectLst/>
                <a:latin typeface="Calibri" panose="020F0502020204030204" pitchFamily="34" charset="0"/>
                <a:ea typeface="Calibri" panose="020F0502020204030204" pitchFamily="34" charset="0"/>
                <a:cs typeface="Calibri" panose="020F0502020204030204" pitchFamily="34" charset="0"/>
              </a:rPr>
              <a:t>he Commonwealth Engineers Council</a:t>
            </a:r>
          </a:p>
          <a:p>
            <a:r>
              <a:rPr lang="en-GB" sz="2000" b="1" dirty="0">
                <a:latin typeface="Calibri" panose="020F0502020204030204" pitchFamily="34" charset="0"/>
                <a:ea typeface="Calibri" panose="020F0502020204030204" pitchFamily="34" charset="0"/>
                <a:cs typeface="Calibri" panose="020F0502020204030204" pitchFamily="34" charset="0"/>
              </a:rPr>
              <a:t>UNESCO</a:t>
            </a:r>
          </a:p>
          <a:p>
            <a:r>
              <a:rPr lang="en-GB" sz="2000" b="1" dirty="0">
                <a:effectLst/>
                <a:latin typeface="Calibri" panose="020F0502020204030204" pitchFamily="34" charset="0"/>
                <a:ea typeface="Calibri" panose="020F0502020204030204" pitchFamily="34" charset="0"/>
                <a:cs typeface="Calibri" panose="020F0502020204030204" pitchFamily="34" charset="0"/>
              </a:rPr>
              <a:t>Institution of Ci</a:t>
            </a:r>
            <a:r>
              <a:rPr lang="en-GB" sz="2000" b="1" dirty="0">
                <a:latin typeface="Calibri" panose="020F0502020204030204" pitchFamily="34" charset="0"/>
                <a:ea typeface="Calibri" panose="020F0502020204030204" pitchFamily="34" charset="0"/>
                <a:cs typeface="Calibri" panose="020F0502020204030204" pitchFamily="34" charset="0"/>
              </a:rPr>
              <a:t>vil Engineers</a:t>
            </a:r>
            <a:endParaRPr lang="en-GB" sz="2000" dirty="0"/>
          </a:p>
        </p:txBody>
      </p:sp>
      <p:grpSp>
        <p:nvGrpSpPr>
          <p:cNvPr id="7" name="Group 6">
            <a:extLst>
              <a:ext uri="{FF2B5EF4-FFF2-40B4-BE49-F238E27FC236}">
                <a16:creationId xmlns:a16="http://schemas.microsoft.com/office/drawing/2014/main" id="{0C07C4C7-5A27-45B8-A49A-8DE409F05AFC}"/>
              </a:ext>
            </a:extLst>
          </p:cNvPr>
          <p:cNvGrpSpPr/>
          <p:nvPr/>
        </p:nvGrpSpPr>
        <p:grpSpPr>
          <a:xfrm>
            <a:off x="5309140" y="1770995"/>
            <a:ext cx="3421591" cy="1190542"/>
            <a:chOff x="-89814" y="0"/>
            <a:chExt cx="2325499" cy="591820"/>
          </a:xfrm>
        </p:grpSpPr>
        <p:pic>
          <p:nvPicPr>
            <p:cNvPr id="8" name="Picture 7">
              <a:extLst>
                <a:ext uri="{FF2B5EF4-FFF2-40B4-BE49-F238E27FC236}">
                  <a16:creationId xmlns:a16="http://schemas.microsoft.com/office/drawing/2014/main" id="{12DFCC0A-A0E4-4E67-BBD1-D7AD6D393BE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9814" y="66525"/>
              <a:ext cx="784225" cy="484959"/>
            </a:xfrm>
            <a:prstGeom prst="rect">
              <a:avLst/>
            </a:prstGeom>
          </p:spPr>
        </p:pic>
        <p:pic>
          <p:nvPicPr>
            <p:cNvPr id="9" name="Picture 8">
              <a:extLst>
                <a:ext uri="{FF2B5EF4-FFF2-40B4-BE49-F238E27FC236}">
                  <a16:creationId xmlns:a16="http://schemas.microsoft.com/office/drawing/2014/main" id="{6F4F91BC-C09F-45E3-99ED-2944CD8AC90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91243" y="0"/>
              <a:ext cx="777875" cy="591820"/>
            </a:xfrm>
            <a:prstGeom prst="rect">
              <a:avLst/>
            </a:prstGeom>
          </p:spPr>
        </p:pic>
        <p:pic>
          <p:nvPicPr>
            <p:cNvPr id="10" name="Picture 9">
              <a:extLst>
                <a:ext uri="{FF2B5EF4-FFF2-40B4-BE49-F238E27FC236}">
                  <a16:creationId xmlns:a16="http://schemas.microsoft.com/office/drawing/2014/main" id="{8A592238-1678-4FDC-825C-CAF9B21D3E6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451460" y="65315"/>
              <a:ext cx="784225" cy="494665"/>
            </a:xfrm>
            <a:prstGeom prst="rect">
              <a:avLst/>
            </a:prstGeom>
          </p:spPr>
        </p:pic>
      </p:grpSp>
      <p:sp>
        <p:nvSpPr>
          <p:cNvPr id="6" name="TextBox 5">
            <a:extLst>
              <a:ext uri="{FF2B5EF4-FFF2-40B4-BE49-F238E27FC236}">
                <a16:creationId xmlns:a16="http://schemas.microsoft.com/office/drawing/2014/main" id="{83AEA0A8-D31E-4A61-97F5-737518AABE4B}"/>
              </a:ext>
            </a:extLst>
          </p:cNvPr>
          <p:cNvSpPr txBox="1"/>
          <p:nvPr/>
        </p:nvSpPr>
        <p:spPr>
          <a:xfrm>
            <a:off x="851878" y="4228716"/>
            <a:ext cx="8914524" cy="646331"/>
          </a:xfrm>
          <a:prstGeom prst="rect">
            <a:avLst/>
          </a:prstGeom>
          <a:noFill/>
        </p:spPr>
        <p:txBody>
          <a:bodyPr wrap="square" rtlCol="0">
            <a:spAutoFit/>
          </a:bodyPr>
          <a:lstStyle/>
          <a:p>
            <a:r>
              <a:rPr lang="en-GB" b="1" dirty="0"/>
              <a:t>Dr Josh Macabuag</a:t>
            </a:r>
          </a:p>
          <a:p>
            <a:r>
              <a:rPr lang="en-GB" sz="1600" b="1" dirty="0"/>
              <a:t>Disaster Risk Engineer, Independent Consultant, UK</a:t>
            </a:r>
            <a:r>
              <a:rPr lang="en-GB" b="1" dirty="0"/>
              <a:t>	</a:t>
            </a:r>
            <a:endParaRPr lang="en-GB" sz="1600" dirty="0"/>
          </a:p>
        </p:txBody>
      </p:sp>
    </p:spTree>
    <p:extLst>
      <p:ext uri="{BB962C8B-B14F-4D97-AF65-F5344CB8AC3E}">
        <p14:creationId xmlns:p14="http://schemas.microsoft.com/office/powerpoint/2010/main" val="37800345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C00D-FF84-4078-8302-531FF0F15B48}"/>
              </a:ext>
            </a:extLst>
          </p:cNvPr>
          <p:cNvSpPr>
            <a:spLocks noGrp="1"/>
          </p:cNvSpPr>
          <p:nvPr>
            <p:ph type="title"/>
          </p:nvPr>
        </p:nvSpPr>
        <p:spPr/>
        <p:txBody>
          <a:bodyPr/>
          <a:lstStyle/>
          <a:p>
            <a:r>
              <a:rPr lang="en-GB" b="1" dirty="0"/>
              <a:t>Josh’s PPT Presentation – separate file</a:t>
            </a:r>
          </a:p>
        </p:txBody>
      </p:sp>
      <p:sp>
        <p:nvSpPr>
          <p:cNvPr id="3" name="Content Placeholder 2">
            <a:extLst>
              <a:ext uri="{FF2B5EF4-FFF2-40B4-BE49-F238E27FC236}">
                <a16:creationId xmlns:a16="http://schemas.microsoft.com/office/drawing/2014/main" id="{3FFC8EB9-9B8F-478C-864D-EC131ED57203}"/>
              </a:ext>
            </a:extLst>
          </p:cNvPr>
          <p:cNvSpPr>
            <a:spLocks noGrp="1"/>
          </p:cNvSpPr>
          <p:nvPr>
            <p:ph idx="1"/>
          </p:nvPr>
        </p:nvSpPr>
        <p:spPr/>
        <p:txBody>
          <a:bodyPr/>
          <a:lstStyle/>
          <a:p>
            <a:endParaRPr lang="en-GB" dirty="0"/>
          </a:p>
        </p:txBody>
      </p:sp>
    </p:spTree>
    <p:extLst>
      <p:ext uri="{BB962C8B-B14F-4D97-AF65-F5344CB8AC3E}">
        <p14:creationId xmlns:p14="http://schemas.microsoft.com/office/powerpoint/2010/main" val="23105954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411BFE-F3B0-1B41-AA38-E27284F7BD6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1005831"/>
          </a:xfrm>
          <a:prstGeom prst="rect">
            <a:avLst/>
          </a:prstGeom>
        </p:spPr>
      </p:pic>
      <p:sp>
        <p:nvSpPr>
          <p:cNvPr id="2" name="Title 1">
            <a:extLst>
              <a:ext uri="{FF2B5EF4-FFF2-40B4-BE49-F238E27FC236}">
                <a16:creationId xmlns:a16="http://schemas.microsoft.com/office/drawing/2014/main" id="{D9D0A192-5E1E-A143-AFB2-F64C32A32E86}"/>
              </a:ext>
            </a:extLst>
          </p:cNvPr>
          <p:cNvSpPr>
            <a:spLocks noGrp="1"/>
          </p:cNvSpPr>
          <p:nvPr>
            <p:ph type="title"/>
          </p:nvPr>
        </p:nvSpPr>
        <p:spPr>
          <a:xfrm>
            <a:off x="-1" y="13691"/>
            <a:ext cx="9143999" cy="994172"/>
          </a:xfrm>
        </p:spPr>
        <p:txBody>
          <a:bodyPr>
            <a:normAutofit fontScale="90000"/>
          </a:bodyPr>
          <a:lstStyle/>
          <a:p>
            <a:pPr algn="ctr"/>
            <a:r>
              <a:rPr lang="en-GB" sz="3600" b="1" dirty="0">
                <a:effectLst/>
                <a:latin typeface="Calibri" panose="020F0502020204030204" pitchFamily="34" charset="0"/>
                <a:ea typeface="Calibri" panose="020F0502020204030204" pitchFamily="34" charset="0"/>
                <a:cs typeface="Calibri" panose="020F0502020204030204" pitchFamily="34" charset="0"/>
              </a:rPr>
              <a:t>INFRASTRUCTURE-LED COMMUNITY RESILIENCE</a:t>
            </a:r>
            <a:endParaRPr lang="en-US" b="1" dirty="0">
              <a:latin typeface="Calibri" panose="020F0502020204030204" pitchFamily="34" charset="0"/>
              <a:cs typeface="Calibri" panose="020F0502020204030204" pitchFamily="34" charset="0"/>
            </a:endParaRPr>
          </a:p>
        </p:txBody>
      </p:sp>
      <p:sp>
        <p:nvSpPr>
          <p:cNvPr id="7" name="Content Placeholder 6">
            <a:extLst>
              <a:ext uri="{FF2B5EF4-FFF2-40B4-BE49-F238E27FC236}">
                <a16:creationId xmlns:a16="http://schemas.microsoft.com/office/drawing/2014/main" id="{DDAC3591-B42B-F342-88EC-6FD7E343ED3E}"/>
              </a:ext>
            </a:extLst>
          </p:cNvPr>
          <p:cNvSpPr>
            <a:spLocks noGrp="1"/>
          </p:cNvSpPr>
          <p:nvPr>
            <p:ph idx="1"/>
          </p:nvPr>
        </p:nvSpPr>
        <p:spPr>
          <a:xfrm>
            <a:off x="390907" y="626467"/>
            <a:ext cx="8629067" cy="4002483"/>
          </a:xfrm>
        </p:spPr>
        <p:txBody>
          <a:bodyPr>
            <a:noAutofit/>
          </a:bodyPr>
          <a:lstStyle/>
          <a:p>
            <a:pPr marL="0" indent="0">
              <a:buNone/>
            </a:pPr>
            <a:endParaRPr lang="en-US" sz="2800" b="1" dirty="0">
              <a:cs typeface="Calibri" panose="020F0502020204030204" pitchFamily="34" charset="0"/>
            </a:endParaRPr>
          </a:p>
          <a:p>
            <a:pPr marL="0" indent="0">
              <a:buNone/>
            </a:pPr>
            <a:endParaRPr lang="en-US" sz="2800" b="1" dirty="0">
              <a:cs typeface="Calibri" panose="020F0502020204030204" pitchFamily="34" charset="0"/>
            </a:endParaRPr>
          </a:p>
          <a:p>
            <a:pPr marL="0" indent="0">
              <a:buNone/>
            </a:pPr>
            <a:r>
              <a:rPr lang="en-US" sz="4000" b="1" dirty="0">
                <a:latin typeface="Calibri" panose="020F0502020204030204" pitchFamily="34" charset="0"/>
                <a:cs typeface="Calibri" panose="020F0502020204030204" pitchFamily="34" charset="0"/>
              </a:rPr>
              <a:t>Questions?</a:t>
            </a:r>
          </a:p>
          <a:p>
            <a:pPr marL="0" indent="0">
              <a:buNone/>
            </a:pPr>
            <a:br>
              <a:rPr lang="en-US" sz="4000" b="1" dirty="0">
                <a:latin typeface="Calibri" panose="020F0502020204030204" pitchFamily="34" charset="0"/>
                <a:cs typeface="Calibri" panose="020F0502020204030204" pitchFamily="34" charset="0"/>
              </a:rPr>
            </a:br>
            <a:r>
              <a:rPr lang="en-US" sz="4000" b="1" dirty="0">
                <a:latin typeface="Calibri" panose="020F0502020204030204" pitchFamily="34" charset="0"/>
                <a:cs typeface="Calibri" panose="020F0502020204030204" pitchFamily="34" charset="0"/>
              </a:rPr>
              <a:t>The Challenge we face – Scaling it up…</a:t>
            </a:r>
          </a:p>
        </p:txBody>
      </p:sp>
      <p:cxnSp>
        <p:nvCxnSpPr>
          <p:cNvPr id="4" name="Straight Connector 3">
            <a:extLst>
              <a:ext uri="{FF2B5EF4-FFF2-40B4-BE49-F238E27FC236}">
                <a16:creationId xmlns:a16="http://schemas.microsoft.com/office/drawing/2014/main" id="{E5C12E7E-0959-5646-8605-F7275FDE943F}"/>
              </a:ext>
            </a:extLst>
          </p:cNvPr>
          <p:cNvCxnSpPr/>
          <p:nvPr/>
        </p:nvCxnSpPr>
        <p:spPr>
          <a:xfrm>
            <a:off x="0" y="1005840"/>
            <a:ext cx="9144000" cy="0"/>
          </a:xfrm>
          <a:prstGeom prst="line">
            <a:avLst/>
          </a:prstGeom>
          <a:ln w="44450">
            <a:solidFill>
              <a:srgbClr val="E86A2E"/>
            </a:solidFill>
          </a:ln>
        </p:spPr>
        <p:style>
          <a:lnRef idx="1">
            <a:schemeClr val="accent2"/>
          </a:lnRef>
          <a:fillRef idx="0">
            <a:schemeClr val="accent2"/>
          </a:fillRef>
          <a:effectRef idx="0">
            <a:schemeClr val="accent2"/>
          </a:effectRef>
          <a:fontRef idx="minor">
            <a:schemeClr val="tx1"/>
          </a:fontRef>
        </p:style>
      </p:cxnSp>
      <p:pic>
        <p:nvPicPr>
          <p:cNvPr id="11" name="Picture 10" descr="A picture containing mirror&#10;&#10;Description automatically generated">
            <a:extLst>
              <a:ext uri="{FF2B5EF4-FFF2-40B4-BE49-F238E27FC236}">
                <a16:creationId xmlns:a16="http://schemas.microsoft.com/office/drawing/2014/main" id="{35BE4B3B-C05F-4A01-9C39-5155A375609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31148" y="4837528"/>
            <a:ext cx="1812851" cy="271928"/>
          </a:xfrm>
          <a:prstGeom prst="rect">
            <a:avLst/>
          </a:prstGeom>
        </p:spPr>
      </p:pic>
    </p:spTree>
    <p:extLst>
      <p:ext uri="{BB962C8B-B14F-4D97-AF65-F5344CB8AC3E}">
        <p14:creationId xmlns:p14="http://schemas.microsoft.com/office/powerpoint/2010/main" val="6343552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411BFE-F3B0-1B41-AA38-E27284F7BD6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1005831"/>
          </a:xfrm>
          <a:prstGeom prst="rect">
            <a:avLst/>
          </a:prstGeom>
        </p:spPr>
      </p:pic>
      <p:sp>
        <p:nvSpPr>
          <p:cNvPr id="2" name="Title 1">
            <a:extLst>
              <a:ext uri="{FF2B5EF4-FFF2-40B4-BE49-F238E27FC236}">
                <a16:creationId xmlns:a16="http://schemas.microsoft.com/office/drawing/2014/main" id="{D9D0A192-5E1E-A143-AFB2-F64C32A32E86}"/>
              </a:ext>
            </a:extLst>
          </p:cNvPr>
          <p:cNvSpPr>
            <a:spLocks noGrp="1"/>
          </p:cNvSpPr>
          <p:nvPr>
            <p:ph type="title"/>
          </p:nvPr>
        </p:nvSpPr>
        <p:spPr>
          <a:xfrm>
            <a:off x="-1" y="13691"/>
            <a:ext cx="9143999" cy="994172"/>
          </a:xfrm>
        </p:spPr>
        <p:txBody>
          <a:bodyPr>
            <a:normAutofit fontScale="90000"/>
          </a:bodyPr>
          <a:lstStyle/>
          <a:p>
            <a:pPr algn="ctr"/>
            <a:r>
              <a:rPr lang="en-GB" sz="3600" b="1" dirty="0">
                <a:effectLst/>
                <a:latin typeface="Calibri" panose="020F0502020204030204" pitchFamily="34" charset="0"/>
                <a:ea typeface="Calibri" panose="020F0502020204030204" pitchFamily="34" charset="0"/>
                <a:cs typeface="Calibri" panose="020F0502020204030204" pitchFamily="34" charset="0"/>
              </a:rPr>
              <a:t>INFRASTRUCTURE-LED COMMUNITY RESILIENCE</a:t>
            </a:r>
            <a:endParaRPr lang="en-US" b="1" dirty="0">
              <a:latin typeface="Calibri" panose="020F0502020204030204" pitchFamily="34" charset="0"/>
              <a:cs typeface="Calibri" panose="020F0502020204030204" pitchFamily="34" charset="0"/>
            </a:endParaRPr>
          </a:p>
        </p:txBody>
      </p:sp>
      <p:sp>
        <p:nvSpPr>
          <p:cNvPr id="7" name="Content Placeholder 6">
            <a:extLst>
              <a:ext uri="{FF2B5EF4-FFF2-40B4-BE49-F238E27FC236}">
                <a16:creationId xmlns:a16="http://schemas.microsoft.com/office/drawing/2014/main" id="{DDAC3591-B42B-F342-88EC-6FD7E343ED3E}"/>
              </a:ext>
            </a:extLst>
          </p:cNvPr>
          <p:cNvSpPr>
            <a:spLocks noGrp="1"/>
          </p:cNvSpPr>
          <p:nvPr>
            <p:ph idx="1"/>
          </p:nvPr>
        </p:nvSpPr>
        <p:spPr>
          <a:xfrm>
            <a:off x="446566" y="1079692"/>
            <a:ext cx="8629067" cy="4002483"/>
          </a:xfrm>
        </p:spPr>
        <p:txBody>
          <a:bodyPr>
            <a:noAutofit/>
          </a:bodyPr>
          <a:lstStyle/>
          <a:p>
            <a:pPr marL="0" indent="0">
              <a:buNone/>
            </a:pPr>
            <a:endParaRPr lang="en-US" sz="2800" b="1" dirty="0">
              <a:cs typeface="Calibri" panose="020F0502020204030204" pitchFamily="34" charset="0"/>
            </a:endParaRPr>
          </a:p>
          <a:p>
            <a:pPr marL="0" indent="0">
              <a:buNone/>
            </a:pPr>
            <a:endParaRPr lang="en-US" sz="2800" b="1" dirty="0">
              <a:cs typeface="Calibri" panose="020F0502020204030204" pitchFamily="34" charset="0"/>
            </a:endParaRPr>
          </a:p>
          <a:p>
            <a:pPr marL="0" indent="0">
              <a:buNone/>
            </a:pPr>
            <a:r>
              <a:rPr lang="en-US" sz="4000" b="1" dirty="0">
                <a:latin typeface="Calibri" panose="020F0502020204030204" pitchFamily="34" charset="0"/>
                <a:cs typeface="Calibri" panose="020F0502020204030204" pitchFamily="34" charset="0"/>
              </a:rPr>
              <a:t>Next Steps??</a:t>
            </a:r>
          </a:p>
          <a:p>
            <a:pPr marL="0" indent="0">
              <a:buNone/>
            </a:pPr>
            <a:br>
              <a:rPr lang="en-US" sz="4000" b="1" dirty="0">
                <a:latin typeface="Calibri" panose="020F0502020204030204" pitchFamily="34" charset="0"/>
                <a:cs typeface="Calibri" panose="020F0502020204030204" pitchFamily="34" charset="0"/>
              </a:rPr>
            </a:br>
            <a:r>
              <a:rPr lang="en-US" sz="4000" b="1" dirty="0">
                <a:latin typeface="Calibri" panose="020F0502020204030204" pitchFamily="34" charset="0"/>
                <a:cs typeface="Calibri" panose="020F0502020204030204" pitchFamily="34" charset="0"/>
              </a:rPr>
              <a:t>The Challenge we face – Scaling it up…</a:t>
            </a:r>
            <a:endParaRPr lang="en-US" sz="4000" b="1" dirty="0">
              <a:cs typeface="Calibri" panose="020F0502020204030204" pitchFamily="34" charset="0"/>
            </a:endParaRPr>
          </a:p>
        </p:txBody>
      </p:sp>
      <p:cxnSp>
        <p:nvCxnSpPr>
          <p:cNvPr id="4" name="Straight Connector 3">
            <a:extLst>
              <a:ext uri="{FF2B5EF4-FFF2-40B4-BE49-F238E27FC236}">
                <a16:creationId xmlns:a16="http://schemas.microsoft.com/office/drawing/2014/main" id="{E5C12E7E-0959-5646-8605-F7275FDE943F}"/>
              </a:ext>
            </a:extLst>
          </p:cNvPr>
          <p:cNvCxnSpPr/>
          <p:nvPr/>
        </p:nvCxnSpPr>
        <p:spPr>
          <a:xfrm>
            <a:off x="0" y="1005840"/>
            <a:ext cx="9144000" cy="0"/>
          </a:xfrm>
          <a:prstGeom prst="line">
            <a:avLst/>
          </a:prstGeom>
          <a:ln w="44450">
            <a:solidFill>
              <a:srgbClr val="E86A2E"/>
            </a:solidFill>
          </a:ln>
        </p:spPr>
        <p:style>
          <a:lnRef idx="1">
            <a:schemeClr val="accent2"/>
          </a:lnRef>
          <a:fillRef idx="0">
            <a:schemeClr val="accent2"/>
          </a:fillRef>
          <a:effectRef idx="0">
            <a:schemeClr val="accent2"/>
          </a:effectRef>
          <a:fontRef idx="minor">
            <a:schemeClr val="tx1"/>
          </a:fontRef>
        </p:style>
      </p:cxnSp>
      <p:pic>
        <p:nvPicPr>
          <p:cNvPr id="11" name="Picture 10" descr="A picture containing mirror&#10;&#10;Description automatically generated">
            <a:extLst>
              <a:ext uri="{FF2B5EF4-FFF2-40B4-BE49-F238E27FC236}">
                <a16:creationId xmlns:a16="http://schemas.microsoft.com/office/drawing/2014/main" id="{35BE4B3B-C05F-4A01-9C39-5155A375609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31148" y="4837528"/>
            <a:ext cx="1812851" cy="271928"/>
          </a:xfrm>
          <a:prstGeom prst="rect">
            <a:avLst/>
          </a:prstGeom>
        </p:spPr>
      </p:pic>
    </p:spTree>
    <p:extLst>
      <p:ext uri="{BB962C8B-B14F-4D97-AF65-F5344CB8AC3E}">
        <p14:creationId xmlns:p14="http://schemas.microsoft.com/office/powerpoint/2010/main" val="467388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411BFE-F3B0-1B41-AA38-E27284F7BD6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1005831"/>
          </a:xfrm>
          <a:prstGeom prst="rect">
            <a:avLst/>
          </a:prstGeom>
        </p:spPr>
      </p:pic>
      <p:sp>
        <p:nvSpPr>
          <p:cNvPr id="2" name="Title 1">
            <a:extLst>
              <a:ext uri="{FF2B5EF4-FFF2-40B4-BE49-F238E27FC236}">
                <a16:creationId xmlns:a16="http://schemas.microsoft.com/office/drawing/2014/main" id="{D9D0A192-5E1E-A143-AFB2-F64C32A32E86}"/>
              </a:ext>
            </a:extLst>
          </p:cNvPr>
          <p:cNvSpPr>
            <a:spLocks noGrp="1"/>
          </p:cNvSpPr>
          <p:nvPr>
            <p:ph type="title"/>
          </p:nvPr>
        </p:nvSpPr>
        <p:spPr>
          <a:xfrm>
            <a:off x="628650" y="13691"/>
            <a:ext cx="7886700" cy="994172"/>
          </a:xfrm>
        </p:spPr>
        <p:txBody>
          <a:bodyPr/>
          <a:lstStyle/>
          <a:p>
            <a:r>
              <a:rPr lang="en-US" b="1" dirty="0">
                <a:latin typeface="Calibri" panose="020F0502020204030204" pitchFamily="34" charset="0"/>
                <a:cs typeface="Calibri" panose="020F0502020204030204" pitchFamily="34" charset="0"/>
              </a:rPr>
              <a:t>The Impact of Covid 19 on the UN SDGs…</a:t>
            </a:r>
          </a:p>
        </p:txBody>
      </p:sp>
      <p:pic>
        <p:nvPicPr>
          <p:cNvPr id="11" name="Picture 10" descr="A picture containing mirror&#10;&#10;Description automatically generated">
            <a:extLst>
              <a:ext uri="{FF2B5EF4-FFF2-40B4-BE49-F238E27FC236}">
                <a16:creationId xmlns:a16="http://schemas.microsoft.com/office/drawing/2014/main" id="{35BE4B3B-C05F-4A01-9C39-5155A375609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31148" y="4837528"/>
            <a:ext cx="1812851" cy="271928"/>
          </a:xfrm>
          <a:prstGeom prst="rect">
            <a:avLst/>
          </a:prstGeom>
        </p:spPr>
      </p:pic>
      <p:pic>
        <p:nvPicPr>
          <p:cNvPr id="18" name="Content Placeholder 17" descr="A screenshot of a cell phone&#10;&#10;Description automatically generated">
            <a:extLst>
              <a:ext uri="{FF2B5EF4-FFF2-40B4-BE49-F238E27FC236}">
                <a16:creationId xmlns:a16="http://schemas.microsoft.com/office/drawing/2014/main" id="{31C3168D-3268-4036-A599-1D4CA19AA1C0}"/>
              </a:ext>
            </a:extLst>
          </p:cNvPr>
          <p:cNvPicPr>
            <a:picLocks noGrp="1" noChangeAspect="1"/>
          </p:cNvPicPr>
          <p:nvPr>
            <p:ph idx="1"/>
          </p:nvPr>
        </p:nvPicPr>
        <p:blipFill>
          <a:blip r:embed="rId5" cstate="print">
            <a:extLst>
              <a:ext uri="{28A0092B-C50C-407E-A947-70E740481C1C}">
                <a14:useLocalDpi xmlns:a14="http://schemas.microsoft.com/office/drawing/2010/main"/>
              </a:ext>
            </a:extLst>
          </a:blip>
          <a:stretch>
            <a:fillRect/>
          </a:stretch>
        </p:blipFill>
        <p:spPr>
          <a:xfrm>
            <a:off x="2183" y="1019522"/>
            <a:ext cx="3260519" cy="4123978"/>
          </a:xfrm>
        </p:spPr>
      </p:pic>
      <p:sp>
        <p:nvSpPr>
          <p:cNvPr id="24" name="TextBox 23">
            <a:extLst>
              <a:ext uri="{FF2B5EF4-FFF2-40B4-BE49-F238E27FC236}">
                <a16:creationId xmlns:a16="http://schemas.microsoft.com/office/drawing/2014/main" id="{D0248622-BF63-4EAD-ADA7-C2EE3E1051FD}"/>
              </a:ext>
            </a:extLst>
          </p:cNvPr>
          <p:cNvSpPr txBox="1"/>
          <p:nvPr/>
        </p:nvSpPr>
        <p:spPr>
          <a:xfrm>
            <a:off x="3330232" y="1016028"/>
            <a:ext cx="5655907" cy="4093428"/>
          </a:xfrm>
          <a:prstGeom prst="rect">
            <a:avLst/>
          </a:prstGeom>
          <a:noFill/>
        </p:spPr>
        <p:txBody>
          <a:bodyPr wrap="square" rtlCol="0">
            <a:spAutoFit/>
          </a:bodyPr>
          <a:lstStyle/>
          <a:p>
            <a:r>
              <a:rPr lang="en-GB" sz="2000" b="1" dirty="0"/>
              <a:t>Covid?</a:t>
            </a:r>
          </a:p>
          <a:p>
            <a:r>
              <a:rPr lang="en-GB" sz="2000" b="1" dirty="0"/>
              <a:t>How quickly does it spread?</a:t>
            </a:r>
          </a:p>
          <a:p>
            <a:r>
              <a:rPr lang="en-GB" sz="2000" b="1" dirty="0"/>
              <a:t> -  Need to get R</a:t>
            </a:r>
            <a:r>
              <a:rPr lang="en-GB" sz="2000" b="1" baseline="-25000" dirty="0"/>
              <a:t>0 </a:t>
            </a:r>
            <a:r>
              <a:rPr lang="en-GB" sz="2000" b="1" dirty="0"/>
              <a:t>&lt; 1 , so the Pandemic dies out…</a:t>
            </a:r>
          </a:p>
          <a:p>
            <a:endParaRPr lang="en-GB" sz="2000" b="1" dirty="0"/>
          </a:p>
          <a:p>
            <a:r>
              <a:rPr lang="en-GB" sz="2000" b="1" dirty="0"/>
              <a:t>Other threats?</a:t>
            </a:r>
          </a:p>
          <a:p>
            <a:endParaRPr lang="en-GB" sz="2000" b="1" dirty="0"/>
          </a:p>
          <a:p>
            <a:r>
              <a:rPr lang="en-GB" sz="2000" b="1" dirty="0"/>
              <a:t>Earthquakes, Hurricanes?</a:t>
            </a:r>
          </a:p>
          <a:p>
            <a:r>
              <a:rPr lang="en-GB" sz="2000" b="1" dirty="0"/>
              <a:t>The effects occur very quickly</a:t>
            </a:r>
          </a:p>
          <a:p>
            <a:endParaRPr lang="en-GB" sz="2000" b="1" dirty="0"/>
          </a:p>
          <a:p>
            <a:r>
              <a:rPr lang="en-GB" sz="2000" b="1" dirty="0"/>
              <a:t>Climate Change?  Occurs relatively slowly – but the effects are locked in  </a:t>
            </a:r>
          </a:p>
          <a:p>
            <a:endParaRPr lang="en-GB" sz="2000" b="1" dirty="0"/>
          </a:p>
          <a:p>
            <a:r>
              <a:rPr lang="en-GB" sz="2000" b="1" dirty="0"/>
              <a:t>But how quickly can we recover?</a:t>
            </a:r>
          </a:p>
        </p:txBody>
      </p:sp>
    </p:spTree>
    <p:extLst>
      <p:ext uri="{BB962C8B-B14F-4D97-AF65-F5344CB8AC3E}">
        <p14:creationId xmlns:p14="http://schemas.microsoft.com/office/powerpoint/2010/main" val="20398779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411BFE-F3B0-1B41-AA38-E27284F7BD6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1005831"/>
          </a:xfrm>
          <a:prstGeom prst="rect">
            <a:avLst/>
          </a:prstGeom>
        </p:spPr>
      </p:pic>
      <p:sp>
        <p:nvSpPr>
          <p:cNvPr id="2" name="Title 1">
            <a:extLst>
              <a:ext uri="{FF2B5EF4-FFF2-40B4-BE49-F238E27FC236}">
                <a16:creationId xmlns:a16="http://schemas.microsoft.com/office/drawing/2014/main" id="{D9D0A192-5E1E-A143-AFB2-F64C32A32E86}"/>
              </a:ext>
            </a:extLst>
          </p:cNvPr>
          <p:cNvSpPr>
            <a:spLocks noGrp="1"/>
          </p:cNvSpPr>
          <p:nvPr>
            <p:ph type="title"/>
          </p:nvPr>
        </p:nvSpPr>
        <p:spPr>
          <a:xfrm>
            <a:off x="-1" y="13691"/>
            <a:ext cx="9143999" cy="994172"/>
          </a:xfrm>
        </p:spPr>
        <p:txBody>
          <a:bodyPr>
            <a:normAutofit fontScale="90000"/>
          </a:bodyPr>
          <a:lstStyle/>
          <a:p>
            <a:pPr algn="ctr"/>
            <a:r>
              <a:rPr lang="en-GB" sz="3600" b="1" dirty="0">
                <a:effectLst/>
                <a:latin typeface="Calibri" panose="020F0502020204030204" pitchFamily="34" charset="0"/>
                <a:ea typeface="Calibri" panose="020F0502020204030204" pitchFamily="34" charset="0"/>
                <a:cs typeface="Calibri" panose="020F0502020204030204" pitchFamily="34" charset="0"/>
              </a:rPr>
              <a:t>INFRASTRUCTURE-LED COMMUNITY RESILIENCE</a:t>
            </a:r>
            <a:endParaRPr lang="en-US" b="1" dirty="0">
              <a:latin typeface="Calibri" panose="020F0502020204030204" pitchFamily="34" charset="0"/>
              <a:cs typeface="Calibri" panose="020F0502020204030204" pitchFamily="34" charset="0"/>
            </a:endParaRPr>
          </a:p>
        </p:txBody>
      </p:sp>
      <p:sp>
        <p:nvSpPr>
          <p:cNvPr id="7" name="Content Placeholder 6">
            <a:extLst>
              <a:ext uri="{FF2B5EF4-FFF2-40B4-BE49-F238E27FC236}">
                <a16:creationId xmlns:a16="http://schemas.microsoft.com/office/drawing/2014/main" id="{DDAC3591-B42B-F342-88EC-6FD7E343ED3E}"/>
              </a:ext>
            </a:extLst>
          </p:cNvPr>
          <p:cNvSpPr>
            <a:spLocks noGrp="1"/>
          </p:cNvSpPr>
          <p:nvPr>
            <p:ph idx="1"/>
          </p:nvPr>
        </p:nvSpPr>
        <p:spPr>
          <a:xfrm>
            <a:off x="446566" y="1153336"/>
            <a:ext cx="8629067" cy="3617447"/>
          </a:xfrm>
        </p:spPr>
        <p:txBody>
          <a:bodyPr>
            <a:noAutofit/>
          </a:bodyPr>
          <a:lstStyle/>
          <a:p>
            <a:pPr marL="0" indent="0">
              <a:buNone/>
            </a:pPr>
            <a:r>
              <a:rPr lang="en-US" sz="3600" b="1" dirty="0">
                <a:latin typeface="Calibri" panose="020F0502020204030204" pitchFamily="34" charset="0"/>
                <a:cs typeface="Calibri" panose="020F0502020204030204" pitchFamily="34" charset="0"/>
              </a:rPr>
              <a:t>Thank You!</a:t>
            </a:r>
          </a:p>
          <a:p>
            <a:pPr marL="0" indent="0">
              <a:buNone/>
            </a:pPr>
            <a:endParaRPr lang="en-US" sz="3600" b="1" dirty="0">
              <a:latin typeface="Calibri" panose="020F0502020204030204" pitchFamily="34" charset="0"/>
              <a:cs typeface="Calibri" panose="020F0502020204030204" pitchFamily="34" charset="0"/>
            </a:endParaRPr>
          </a:p>
          <a:p>
            <a:pPr marL="0" indent="0">
              <a:buNone/>
            </a:pPr>
            <a:r>
              <a:rPr lang="en-US" sz="3600" b="1" dirty="0">
                <a:latin typeface="Calibri" panose="020F0502020204030204" pitchFamily="34" charset="0"/>
                <a:cs typeface="Calibri" panose="020F0502020204030204" pitchFamily="34" charset="0"/>
              </a:rPr>
              <a:t>“Now is the time for an infrastructure-led response to the UN SDGs”</a:t>
            </a:r>
          </a:p>
          <a:p>
            <a:pPr marL="0" indent="0">
              <a:buNone/>
            </a:pPr>
            <a:endParaRPr lang="en-US" sz="3600" b="1" dirty="0">
              <a:latin typeface="Calibri" panose="020F0502020204030204" pitchFamily="34" charset="0"/>
              <a:cs typeface="Calibri" panose="020F0502020204030204" pitchFamily="34" charset="0"/>
            </a:endParaRPr>
          </a:p>
          <a:p>
            <a:pPr marL="0" indent="0">
              <a:buNone/>
            </a:pPr>
            <a:r>
              <a:rPr lang="en-US" sz="3600" b="1" dirty="0">
                <a:latin typeface="Calibri" panose="020F0502020204030204" pitchFamily="34" charset="0"/>
                <a:cs typeface="Calibri" panose="020F0502020204030204" pitchFamily="34" charset="0"/>
              </a:rPr>
              <a:t>Time is not on our side… But we are!</a:t>
            </a:r>
            <a:endParaRPr lang="en-US" sz="3600" b="1" dirty="0">
              <a:cs typeface="Calibri" panose="020F0502020204030204" pitchFamily="34" charset="0"/>
            </a:endParaRPr>
          </a:p>
        </p:txBody>
      </p:sp>
      <p:cxnSp>
        <p:nvCxnSpPr>
          <p:cNvPr id="4" name="Straight Connector 3">
            <a:extLst>
              <a:ext uri="{FF2B5EF4-FFF2-40B4-BE49-F238E27FC236}">
                <a16:creationId xmlns:a16="http://schemas.microsoft.com/office/drawing/2014/main" id="{E5C12E7E-0959-5646-8605-F7275FDE943F}"/>
              </a:ext>
            </a:extLst>
          </p:cNvPr>
          <p:cNvCxnSpPr/>
          <p:nvPr/>
        </p:nvCxnSpPr>
        <p:spPr>
          <a:xfrm>
            <a:off x="0" y="1005840"/>
            <a:ext cx="9144000" cy="0"/>
          </a:xfrm>
          <a:prstGeom prst="line">
            <a:avLst/>
          </a:prstGeom>
          <a:ln w="44450">
            <a:solidFill>
              <a:srgbClr val="E86A2E"/>
            </a:solidFill>
          </a:ln>
        </p:spPr>
        <p:style>
          <a:lnRef idx="1">
            <a:schemeClr val="accent2"/>
          </a:lnRef>
          <a:fillRef idx="0">
            <a:schemeClr val="accent2"/>
          </a:fillRef>
          <a:effectRef idx="0">
            <a:schemeClr val="accent2"/>
          </a:effectRef>
          <a:fontRef idx="minor">
            <a:schemeClr val="tx1"/>
          </a:fontRef>
        </p:style>
      </p:cxnSp>
      <p:pic>
        <p:nvPicPr>
          <p:cNvPr id="11" name="Picture 10" descr="A picture containing mirror&#10;&#10;Description automatically generated">
            <a:extLst>
              <a:ext uri="{FF2B5EF4-FFF2-40B4-BE49-F238E27FC236}">
                <a16:creationId xmlns:a16="http://schemas.microsoft.com/office/drawing/2014/main" id="{35BE4B3B-C05F-4A01-9C39-5155A375609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31148" y="4837528"/>
            <a:ext cx="1812851" cy="271928"/>
          </a:xfrm>
          <a:prstGeom prst="rect">
            <a:avLst/>
          </a:prstGeom>
        </p:spPr>
      </p:pic>
    </p:spTree>
    <p:extLst>
      <p:ext uri="{BB962C8B-B14F-4D97-AF65-F5344CB8AC3E}">
        <p14:creationId xmlns:p14="http://schemas.microsoft.com/office/powerpoint/2010/main" val="2170431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411BFE-F3B0-1B41-AA38-E27284F7BD6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1005831"/>
          </a:xfrm>
          <a:prstGeom prst="rect">
            <a:avLst/>
          </a:prstGeom>
        </p:spPr>
      </p:pic>
      <p:sp>
        <p:nvSpPr>
          <p:cNvPr id="2" name="Title 1">
            <a:extLst>
              <a:ext uri="{FF2B5EF4-FFF2-40B4-BE49-F238E27FC236}">
                <a16:creationId xmlns:a16="http://schemas.microsoft.com/office/drawing/2014/main" id="{D9D0A192-5E1E-A143-AFB2-F64C32A32E86}"/>
              </a:ext>
            </a:extLst>
          </p:cNvPr>
          <p:cNvSpPr>
            <a:spLocks noGrp="1"/>
          </p:cNvSpPr>
          <p:nvPr>
            <p:ph type="title"/>
          </p:nvPr>
        </p:nvSpPr>
        <p:spPr>
          <a:xfrm>
            <a:off x="628649" y="13691"/>
            <a:ext cx="8357489" cy="994172"/>
          </a:xfrm>
        </p:spPr>
        <p:txBody>
          <a:bodyPr>
            <a:normAutofit fontScale="90000"/>
          </a:bodyPr>
          <a:lstStyle/>
          <a:p>
            <a:r>
              <a:rPr lang="en-US" b="1" dirty="0">
                <a:latin typeface="Calibri" panose="020F0502020204030204" pitchFamily="34" charset="0"/>
                <a:cs typeface="Calibri" panose="020F0502020204030204" pitchFamily="34" charset="0"/>
              </a:rPr>
              <a:t>An Infrastructure “Pandemic” - What do we need? What do we need to do to deliver the UN SDGs…?</a:t>
            </a:r>
          </a:p>
        </p:txBody>
      </p:sp>
      <p:pic>
        <p:nvPicPr>
          <p:cNvPr id="11" name="Picture 10" descr="A picture containing mirror&#10;&#10;Description automatically generated">
            <a:extLst>
              <a:ext uri="{FF2B5EF4-FFF2-40B4-BE49-F238E27FC236}">
                <a16:creationId xmlns:a16="http://schemas.microsoft.com/office/drawing/2014/main" id="{35BE4B3B-C05F-4A01-9C39-5155A375609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31148" y="4837528"/>
            <a:ext cx="1812851" cy="271928"/>
          </a:xfrm>
          <a:prstGeom prst="rect">
            <a:avLst/>
          </a:prstGeom>
        </p:spPr>
      </p:pic>
      <p:pic>
        <p:nvPicPr>
          <p:cNvPr id="18" name="Content Placeholder 17" descr="A screenshot of a cell phone&#10;&#10;Description automatically generated">
            <a:extLst>
              <a:ext uri="{FF2B5EF4-FFF2-40B4-BE49-F238E27FC236}">
                <a16:creationId xmlns:a16="http://schemas.microsoft.com/office/drawing/2014/main" id="{31C3168D-3268-4036-A599-1D4CA19AA1C0}"/>
              </a:ext>
            </a:extLst>
          </p:cNvPr>
          <p:cNvPicPr>
            <a:picLocks noGrp="1" noChangeAspect="1"/>
          </p:cNvPicPr>
          <p:nvPr>
            <p:ph idx="1"/>
          </p:nvPr>
        </p:nvPicPr>
        <p:blipFill>
          <a:blip r:embed="rId5" cstate="print">
            <a:extLst>
              <a:ext uri="{28A0092B-C50C-407E-A947-70E740481C1C}">
                <a14:useLocalDpi xmlns:a14="http://schemas.microsoft.com/office/drawing/2010/main"/>
              </a:ext>
            </a:extLst>
          </a:blip>
          <a:stretch>
            <a:fillRect/>
          </a:stretch>
        </p:blipFill>
        <p:spPr>
          <a:xfrm>
            <a:off x="2183" y="1019522"/>
            <a:ext cx="3260519" cy="4123978"/>
          </a:xfrm>
        </p:spPr>
      </p:pic>
      <p:sp>
        <p:nvSpPr>
          <p:cNvPr id="24" name="TextBox 23">
            <a:extLst>
              <a:ext uri="{FF2B5EF4-FFF2-40B4-BE49-F238E27FC236}">
                <a16:creationId xmlns:a16="http://schemas.microsoft.com/office/drawing/2014/main" id="{D0248622-BF63-4EAD-ADA7-C2EE3E1051FD}"/>
              </a:ext>
            </a:extLst>
          </p:cNvPr>
          <p:cNvSpPr txBox="1"/>
          <p:nvPr/>
        </p:nvSpPr>
        <p:spPr>
          <a:xfrm>
            <a:off x="3242771" y="1039784"/>
            <a:ext cx="5899046" cy="4154984"/>
          </a:xfrm>
          <a:prstGeom prst="rect">
            <a:avLst/>
          </a:prstGeom>
          <a:noFill/>
        </p:spPr>
        <p:txBody>
          <a:bodyPr wrap="square" rtlCol="0">
            <a:spAutoFit/>
          </a:bodyPr>
          <a:lstStyle/>
          <a:p>
            <a:r>
              <a:rPr lang="en-GB" sz="2000" b="1" dirty="0"/>
              <a:t>We need an Infrastructure Pandemic!</a:t>
            </a:r>
          </a:p>
          <a:p>
            <a:r>
              <a:rPr lang="en-GB" sz="2000" b="1" dirty="0"/>
              <a:t>How quickly can it spread?</a:t>
            </a:r>
          </a:p>
          <a:p>
            <a:r>
              <a:rPr lang="en-GB" sz="2000" b="1" dirty="0"/>
              <a:t> -  Need to get </a:t>
            </a:r>
            <a:r>
              <a:rPr lang="en-GB" sz="2400" b="1" dirty="0">
                <a:solidFill>
                  <a:srgbClr val="FF0000"/>
                </a:solidFill>
              </a:rPr>
              <a:t>R</a:t>
            </a:r>
            <a:r>
              <a:rPr lang="en-GB" sz="2400" b="1" baseline="-25000" dirty="0">
                <a:solidFill>
                  <a:srgbClr val="FF0000"/>
                </a:solidFill>
              </a:rPr>
              <a:t>0 </a:t>
            </a:r>
            <a:r>
              <a:rPr lang="en-GB" sz="2400" b="1" dirty="0">
                <a:solidFill>
                  <a:srgbClr val="FF0000"/>
                </a:solidFill>
              </a:rPr>
              <a:t> &gt; 1 </a:t>
            </a:r>
            <a:r>
              <a:rPr lang="en-GB" sz="2000" b="1" dirty="0"/>
              <a:t>, so that Infrastructure spreads!</a:t>
            </a:r>
          </a:p>
          <a:p>
            <a:endParaRPr lang="en-GB" sz="2000" b="1" dirty="0"/>
          </a:p>
          <a:p>
            <a:r>
              <a:rPr lang="en-GB" sz="2000" b="1" dirty="0"/>
              <a:t>Limiting Factors?</a:t>
            </a:r>
          </a:p>
          <a:p>
            <a:pPr marL="342900" indent="-342900">
              <a:buFont typeface="Arial" panose="020B0604020202020204" pitchFamily="34" charset="0"/>
              <a:buChar char="•"/>
            </a:pPr>
            <a:r>
              <a:rPr lang="en-GB" sz="2000" b="1" dirty="0"/>
              <a:t>Not enough built environment professionals – engineers, architects, planners, surveyors </a:t>
            </a:r>
          </a:p>
          <a:p>
            <a:pPr marL="342900" indent="-342900">
              <a:buFont typeface="Arial" panose="020B0604020202020204" pitchFamily="34" charset="0"/>
              <a:buChar char="•"/>
            </a:pPr>
            <a:r>
              <a:rPr lang="en-GB" sz="2000" b="1" dirty="0"/>
              <a:t>and para professionals</a:t>
            </a:r>
          </a:p>
          <a:p>
            <a:endParaRPr lang="en-GB" sz="2000" b="1" dirty="0"/>
          </a:p>
          <a:p>
            <a:r>
              <a:rPr lang="en-GB" sz="2000" b="1" dirty="0"/>
              <a:t>The role of </a:t>
            </a:r>
          </a:p>
          <a:p>
            <a:pPr marL="342900" indent="-342900">
              <a:buFont typeface="Arial" panose="020B0604020202020204" pitchFamily="34" charset="0"/>
              <a:buChar char="•"/>
            </a:pPr>
            <a:r>
              <a:rPr lang="en-GB" sz="2000" b="1" dirty="0"/>
              <a:t>Effective Local Governance?</a:t>
            </a:r>
          </a:p>
          <a:p>
            <a:pPr marL="342900" indent="-342900">
              <a:buFont typeface="Arial" panose="020B0604020202020204" pitchFamily="34" charset="0"/>
              <a:buChar char="•"/>
            </a:pPr>
            <a:r>
              <a:rPr lang="en-GB" sz="2000" b="1" dirty="0"/>
              <a:t>Communities?  </a:t>
            </a:r>
          </a:p>
          <a:p>
            <a:pPr marL="342900" indent="-342900">
              <a:buFont typeface="Arial" panose="020B0604020202020204" pitchFamily="34" charset="0"/>
              <a:buChar char="•"/>
            </a:pPr>
            <a:r>
              <a:rPr lang="en-GB" sz="2000" b="1" dirty="0"/>
              <a:t>and the diaspora? </a:t>
            </a:r>
          </a:p>
        </p:txBody>
      </p:sp>
      <p:sp>
        <p:nvSpPr>
          <p:cNvPr id="4" name="Sun 3">
            <a:extLst>
              <a:ext uri="{FF2B5EF4-FFF2-40B4-BE49-F238E27FC236}">
                <a16:creationId xmlns:a16="http://schemas.microsoft.com/office/drawing/2014/main" id="{AB44D055-CB15-4DD0-A9D0-63CE6709499A}"/>
              </a:ext>
            </a:extLst>
          </p:cNvPr>
          <p:cNvSpPr/>
          <p:nvPr/>
        </p:nvSpPr>
        <p:spPr>
          <a:xfrm>
            <a:off x="547197" y="1760272"/>
            <a:ext cx="2401102" cy="2110973"/>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78A8B9F1-E5E2-49A5-8D2C-9D2ED8EC0251}"/>
              </a:ext>
            </a:extLst>
          </p:cNvPr>
          <p:cNvSpPr txBox="1"/>
          <p:nvPr/>
        </p:nvSpPr>
        <p:spPr>
          <a:xfrm>
            <a:off x="967924" y="2383070"/>
            <a:ext cx="1553086" cy="1077218"/>
          </a:xfrm>
          <a:prstGeom prst="rect">
            <a:avLst/>
          </a:prstGeom>
          <a:noFill/>
        </p:spPr>
        <p:txBody>
          <a:bodyPr wrap="square" rtlCol="0">
            <a:spAutoFit/>
          </a:bodyPr>
          <a:lstStyle/>
          <a:p>
            <a:pPr algn="ctr"/>
            <a:r>
              <a:rPr lang="en-GB"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An Infrastructure Pandemic </a:t>
            </a:r>
          </a:p>
          <a:p>
            <a:endParaRPr lang="en-GB" sz="1600" dirty="0"/>
          </a:p>
        </p:txBody>
      </p:sp>
    </p:spTree>
    <p:extLst>
      <p:ext uri="{BB962C8B-B14F-4D97-AF65-F5344CB8AC3E}">
        <p14:creationId xmlns:p14="http://schemas.microsoft.com/office/powerpoint/2010/main" val="415765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411BFE-F3B0-1B41-AA38-E27284F7BD6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1005831"/>
          </a:xfrm>
          <a:prstGeom prst="rect">
            <a:avLst/>
          </a:prstGeom>
        </p:spPr>
      </p:pic>
      <p:sp>
        <p:nvSpPr>
          <p:cNvPr id="2" name="Title 1">
            <a:extLst>
              <a:ext uri="{FF2B5EF4-FFF2-40B4-BE49-F238E27FC236}">
                <a16:creationId xmlns:a16="http://schemas.microsoft.com/office/drawing/2014/main" id="{D9D0A192-5E1E-A143-AFB2-F64C32A32E86}"/>
              </a:ext>
            </a:extLst>
          </p:cNvPr>
          <p:cNvSpPr>
            <a:spLocks noGrp="1"/>
          </p:cNvSpPr>
          <p:nvPr>
            <p:ph type="title"/>
          </p:nvPr>
        </p:nvSpPr>
        <p:spPr>
          <a:xfrm>
            <a:off x="628650" y="13691"/>
            <a:ext cx="7886700" cy="994172"/>
          </a:xfrm>
        </p:spPr>
        <p:txBody>
          <a:bodyPr/>
          <a:lstStyle/>
          <a:p>
            <a:r>
              <a:rPr lang="en-US" b="1" dirty="0">
                <a:latin typeface="Calibri" panose="020F0502020204030204" pitchFamily="34" charset="0"/>
                <a:cs typeface="Calibri" panose="020F0502020204030204" pitchFamily="34" charset="0"/>
              </a:rPr>
              <a:t>The Challenge we face – Scaling it up…</a:t>
            </a:r>
          </a:p>
        </p:txBody>
      </p:sp>
      <p:sp>
        <p:nvSpPr>
          <p:cNvPr id="7" name="Content Placeholder 6">
            <a:extLst>
              <a:ext uri="{FF2B5EF4-FFF2-40B4-BE49-F238E27FC236}">
                <a16:creationId xmlns:a16="http://schemas.microsoft.com/office/drawing/2014/main" id="{DDAC3591-B42B-F342-88EC-6FD7E343ED3E}"/>
              </a:ext>
            </a:extLst>
          </p:cNvPr>
          <p:cNvSpPr>
            <a:spLocks noGrp="1"/>
          </p:cNvSpPr>
          <p:nvPr>
            <p:ph idx="1"/>
          </p:nvPr>
        </p:nvSpPr>
        <p:spPr>
          <a:xfrm>
            <a:off x="70954" y="1848641"/>
            <a:ext cx="8890166" cy="3128832"/>
          </a:xfrm>
        </p:spPr>
        <p:txBody>
          <a:bodyPr>
            <a:noAutofit/>
          </a:bodyPr>
          <a:lstStyle/>
          <a:p>
            <a:pPr marL="0" indent="0">
              <a:buNone/>
            </a:pPr>
            <a:r>
              <a:rPr lang="en-US" sz="2400" b="1" dirty="0">
                <a:cs typeface="Calibri" panose="020F0502020204030204" pitchFamily="34" charset="0"/>
              </a:rPr>
              <a:t>Now over to my colleagues…</a:t>
            </a:r>
          </a:p>
          <a:p>
            <a:pPr marL="0" indent="0">
              <a:buNone/>
            </a:pPr>
            <a:endParaRPr lang="en-US" sz="2400" b="1" dirty="0">
              <a:cs typeface="Calibri" panose="020F0502020204030204" pitchFamily="34" charset="0"/>
            </a:endParaRPr>
          </a:p>
          <a:p>
            <a:pPr marL="0" indent="0">
              <a:buNone/>
            </a:pPr>
            <a:r>
              <a:rPr lang="en-US" sz="1800" b="1" dirty="0">
                <a:cs typeface="Calibri" panose="020F0502020204030204" pitchFamily="34" charset="0"/>
              </a:rPr>
              <a:t>Co-Chairs	Dr Peggy Oti-Boateng, Director of Science Policy, UNESCO</a:t>
            </a:r>
          </a:p>
          <a:p>
            <a:pPr marL="0" indent="0">
              <a:buNone/>
            </a:pPr>
            <a:r>
              <a:rPr lang="en-US" sz="1800" b="1" dirty="0">
                <a:cs typeface="Calibri" panose="020F0502020204030204" pitchFamily="34" charset="0"/>
              </a:rPr>
              <a:t>Panellists	Dr Priti Parikh, University College, UK </a:t>
            </a:r>
          </a:p>
          <a:p>
            <a:pPr marL="0" indent="0">
              <a:buNone/>
            </a:pPr>
            <a:r>
              <a:rPr lang="en-US" sz="1800" b="1" dirty="0">
                <a:cs typeface="Calibri" panose="020F0502020204030204" pitchFamily="34" charset="0"/>
              </a:rPr>
              <a:t>		Professor Murali Chandrashekaran, Vice Provost International, UBC, Canada </a:t>
            </a:r>
          </a:p>
          <a:p>
            <a:pPr marL="0" indent="0">
              <a:buNone/>
            </a:pPr>
            <a:r>
              <a:rPr lang="en-US" sz="1800" b="1" dirty="0">
                <a:cs typeface="Calibri" panose="020F0502020204030204" pitchFamily="34" charset="0"/>
              </a:rPr>
              <a:t>		Thandeka Mlaza-Lloyd, Development Planning Unit, Johannesburg. Sth Africa</a:t>
            </a:r>
          </a:p>
          <a:p>
            <a:pPr marL="0" indent="0">
              <a:buNone/>
            </a:pPr>
            <a:r>
              <a:rPr lang="en-US" sz="1800" b="1" dirty="0">
                <a:cs typeface="Calibri" panose="020F0502020204030204" pitchFamily="34" charset="0"/>
              </a:rPr>
              <a:t>		Dr Juliet Mian, Deputy Executive Director, The Resilience Shift, UK</a:t>
            </a:r>
          </a:p>
          <a:p>
            <a:pPr marL="0" indent="0">
              <a:buNone/>
            </a:pPr>
            <a:r>
              <a:rPr lang="en-US" sz="1800" b="1" dirty="0">
                <a:cs typeface="Calibri" panose="020F0502020204030204" pitchFamily="34" charset="0"/>
              </a:rPr>
              <a:t>		Dr Josh Macabuag, Disaster Risk Engineer, Independent Consultant, UK	</a:t>
            </a:r>
          </a:p>
        </p:txBody>
      </p:sp>
      <p:cxnSp>
        <p:nvCxnSpPr>
          <p:cNvPr id="4" name="Straight Connector 3">
            <a:extLst>
              <a:ext uri="{FF2B5EF4-FFF2-40B4-BE49-F238E27FC236}">
                <a16:creationId xmlns:a16="http://schemas.microsoft.com/office/drawing/2014/main" id="{E5C12E7E-0959-5646-8605-F7275FDE943F}"/>
              </a:ext>
            </a:extLst>
          </p:cNvPr>
          <p:cNvCxnSpPr/>
          <p:nvPr/>
        </p:nvCxnSpPr>
        <p:spPr>
          <a:xfrm>
            <a:off x="0" y="1005840"/>
            <a:ext cx="9144000" cy="0"/>
          </a:xfrm>
          <a:prstGeom prst="line">
            <a:avLst/>
          </a:prstGeom>
          <a:ln w="44450">
            <a:solidFill>
              <a:srgbClr val="E86A2E"/>
            </a:solidFill>
          </a:ln>
        </p:spPr>
        <p:style>
          <a:lnRef idx="1">
            <a:schemeClr val="accent2"/>
          </a:lnRef>
          <a:fillRef idx="0">
            <a:schemeClr val="accent2"/>
          </a:fillRef>
          <a:effectRef idx="0">
            <a:schemeClr val="accent2"/>
          </a:effectRef>
          <a:fontRef idx="minor">
            <a:schemeClr val="tx1"/>
          </a:fontRef>
        </p:style>
      </p:cxnSp>
      <p:pic>
        <p:nvPicPr>
          <p:cNvPr id="11" name="Picture 10" descr="A picture containing mirror&#10;&#10;Description automatically generated">
            <a:extLst>
              <a:ext uri="{FF2B5EF4-FFF2-40B4-BE49-F238E27FC236}">
                <a16:creationId xmlns:a16="http://schemas.microsoft.com/office/drawing/2014/main" id="{35BE4B3B-C05F-4A01-9C39-5155A375609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31148" y="4837528"/>
            <a:ext cx="1812851" cy="271928"/>
          </a:xfrm>
          <a:prstGeom prst="rect">
            <a:avLst/>
          </a:prstGeom>
        </p:spPr>
      </p:pic>
    </p:spTree>
    <p:extLst>
      <p:ext uri="{BB962C8B-B14F-4D97-AF65-F5344CB8AC3E}">
        <p14:creationId xmlns:p14="http://schemas.microsoft.com/office/powerpoint/2010/main" val="273614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F3C9A2B-DECA-4842-B64F-9DB72AF2069F}"/>
              </a:ext>
            </a:extLst>
          </p:cNvPr>
          <p:cNvPicPr>
            <a:picLocks noChangeAspect="1"/>
          </p:cNvPicPr>
          <p:nvPr/>
        </p:nvPicPr>
        <p:blipFill>
          <a:blip r:embed="rId3"/>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C7994CC9-36C0-2F4A-83D5-867518B3DB9B}"/>
              </a:ext>
            </a:extLst>
          </p:cNvPr>
          <p:cNvSpPr>
            <a:spLocks noGrp="1"/>
          </p:cNvSpPr>
          <p:nvPr>
            <p:ph type="ctrTitle"/>
          </p:nvPr>
        </p:nvSpPr>
        <p:spPr>
          <a:xfrm>
            <a:off x="0" y="384518"/>
            <a:ext cx="9144000" cy="1108046"/>
          </a:xfrm>
        </p:spPr>
        <p:txBody>
          <a:bodyPr>
            <a:normAutofit/>
          </a:bodyPr>
          <a:lstStyle/>
          <a:p>
            <a:pPr>
              <a:spcAft>
                <a:spcPts val="0"/>
              </a:spcAft>
              <a:tabLst>
                <a:tab pos="2865755" algn="ctr"/>
                <a:tab pos="5731510" algn="r"/>
              </a:tabLst>
            </a:pPr>
            <a:r>
              <a:rPr lang="en-GB" sz="2400" b="1" dirty="0">
                <a:effectLst/>
                <a:latin typeface="Calibri" panose="020F0502020204030204" pitchFamily="34" charset="0"/>
                <a:ea typeface="Calibri" panose="020F0502020204030204" pitchFamily="34" charset="0"/>
                <a:cs typeface="Calibri" panose="020F0502020204030204" pitchFamily="34" charset="0"/>
              </a:rPr>
              <a:t>COMMONWEALTH SUSTAINABLE URBANISATION PROGRAMME</a:t>
            </a:r>
            <a:br>
              <a:rPr lang="en-GB" sz="1600" dirty="0">
                <a:effectLst/>
                <a:latin typeface="Calibri" panose="020F0502020204030204" pitchFamily="34" charset="0"/>
                <a:ea typeface="Calibri" panose="020F0502020204030204" pitchFamily="34" charset="0"/>
                <a:cs typeface="Times New Roman" panose="02020603050405020304" pitchFamily="18" charset="0"/>
              </a:rPr>
            </a:br>
            <a:r>
              <a:rPr lang="en-GB" sz="1600" b="1" dirty="0">
                <a:effectLst/>
                <a:latin typeface="Calibri" panose="020F0502020204030204" pitchFamily="34" charset="0"/>
                <a:ea typeface="Calibri" panose="020F0502020204030204" pitchFamily="34" charset="0"/>
                <a:cs typeface="Calibri" panose="020F0502020204030204" pitchFamily="34" charset="0"/>
              </a:rPr>
              <a:t> </a:t>
            </a:r>
            <a:br>
              <a:rPr lang="en-GB" sz="1600" dirty="0">
                <a:effectLst/>
                <a:latin typeface="Calibri" panose="020F0502020204030204" pitchFamily="34" charset="0"/>
                <a:ea typeface="Calibri" panose="020F0502020204030204" pitchFamily="34" charset="0"/>
                <a:cs typeface="Times New Roman" panose="02020603050405020304" pitchFamily="18" charset="0"/>
              </a:rPr>
            </a:br>
            <a:r>
              <a:rPr lang="en-GB" sz="2800" b="1" dirty="0">
                <a:effectLst/>
                <a:latin typeface="Calibri" panose="020F0502020204030204" pitchFamily="34" charset="0"/>
                <a:ea typeface="Calibri" panose="020F0502020204030204" pitchFamily="34" charset="0"/>
                <a:cs typeface="Calibri" panose="020F0502020204030204" pitchFamily="34" charset="0"/>
              </a:rPr>
              <a:t>INFRASTRUCTURE-LED COMMUNITY RESILIENCE</a:t>
            </a:r>
            <a:endParaRPr lang="en-US" sz="2800" b="1" dirty="0">
              <a:latin typeface="Frutiger LT 47 LightCn" panose="020B0406020204020204" pitchFamily="34" charset="0"/>
            </a:endParaRPr>
          </a:p>
        </p:txBody>
      </p:sp>
      <p:sp>
        <p:nvSpPr>
          <p:cNvPr id="5" name="TextBox 4">
            <a:extLst>
              <a:ext uri="{FF2B5EF4-FFF2-40B4-BE49-F238E27FC236}">
                <a16:creationId xmlns:a16="http://schemas.microsoft.com/office/drawing/2014/main" id="{052CB189-9C80-4977-B8A9-4BE3745930A4}"/>
              </a:ext>
            </a:extLst>
          </p:cNvPr>
          <p:cNvSpPr txBox="1"/>
          <p:nvPr/>
        </p:nvSpPr>
        <p:spPr>
          <a:xfrm>
            <a:off x="922946" y="1655190"/>
            <a:ext cx="7298108" cy="1323439"/>
          </a:xfrm>
          <a:prstGeom prst="rect">
            <a:avLst/>
          </a:prstGeom>
          <a:noFill/>
        </p:spPr>
        <p:txBody>
          <a:bodyPr wrap="square" rtlCol="0">
            <a:spAutoFit/>
          </a:bodyPr>
          <a:lstStyle/>
          <a:p>
            <a:r>
              <a:rPr lang="en-GB" sz="2000" b="1" dirty="0">
                <a:effectLst/>
                <a:latin typeface="Calibri" panose="020F0502020204030204" pitchFamily="34" charset="0"/>
                <a:ea typeface="Calibri" panose="020F0502020204030204" pitchFamily="34" charset="0"/>
                <a:cs typeface="Calibri" panose="020F0502020204030204" pitchFamily="34" charset="0"/>
              </a:rPr>
              <a:t>Hosted by </a:t>
            </a:r>
          </a:p>
          <a:p>
            <a:r>
              <a:rPr lang="en-GB" sz="2000" b="1" dirty="0">
                <a:latin typeface="Calibri" panose="020F0502020204030204" pitchFamily="34" charset="0"/>
                <a:ea typeface="Calibri" panose="020F0502020204030204" pitchFamily="34" charset="0"/>
                <a:cs typeface="Calibri" panose="020F0502020204030204" pitchFamily="34" charset="0"/>
              </a:rPr>
              <a:t>T</a:t>
            </a:r>
            <a:r>
              <a:rPr lang="en-GB" sz="2000" b="1" dirty="0">
                <a:effectLst/>
                <a:latin typeface="Calibri" panose="020F0502020204030204" pitchFamily="34" charset="0"/>
                <a:ea typeface="Calibri" panose="020F0502020204030204" pitchFamily="34" charset="0"/>
                <a:cs typeface="Calibri" panose="020F0502020204030204" pitchFamily="34" charset="0"/>
              </a:rPr>
              <a:t>he Commonwealth Engineers Council</a:t>
            </a:r>
          </a:p>
          <a:p>
            <a:r>
              <a:rPr lang="en-GB" sz="2000" b="1" dirty="0">
                <a:latin typeface="Calibri" panose="020F0502020204030204" pitchFamily="34" charset="0"/>
                <a:ea typeface="Calibri" panose="020F0502020204030204" pitchFamily="34" charset="0"/>
                <a:cs typeface="Calibri" panose="020F0502020204030204" pitchFamily="34" charset="0"/>
              </a:rPr>
              <a:t>UNESCO</a:t>
            </a:r>
          </a:p>
          <a:p>
            <a:r>
              <a:rPr lang="en-GB" sz="2000" b="1" dirty="0">
                <a:effectLst/>
                <a:latin typeface="Calibri" panose="020F0502020204030204" pitchFamily="34" charset="0"/>
                <a:ea typeface="Calibri" panose="020F0502020204030204" pitchFamily="34" charset="0"/>
                <a:cs typeface="Calibri" panose="020F0502020204030204" pitchFamily="34" charset="0"/>
              </a:rPr>
              <a:t>Institution of Ci</a:t>
            </a:r>
            <a:r>
              <a:rPr lang="en-GB" sz="2000" b="1" dirty="0">
                <a:latin typeface="Calibri" panose="020F0502020204030204" pitchFamily="34" charset="0"/>
                <a:ea typeface="Calibri" panose="020F0502020204030204" pitchFamily="34" charset="0"/>
                <a:cs typeface="Calibri" panose="020F0502020204030204" pitchFamily="34" charset="0"/>
              </a:rPr>
              <a:t>vil Engineers</a:t>
            </a:r>
            <a:endParaRPr lang="en-GB" sz="2000" dirty="0"/>
          </a:p>
        </p:txBody>
      </p:sp>
      <p:grpSp>
        <p:nvGrpSpPr>
          <p:cNvPr id="7" name="Group 6">
            <a:extLst>
              <a:ext uri="{FF2B5EF4-FFF2-40B4-BE49-F238E27FC236}">
                <a16:creationId xmlns:a16="http://schemas.microsoft.com/office/drawing/2014/main" id="{0C07C4C7-5A27-45B8-A49A-8DE409F05AFC}"/>
              </a:ext>
            </a:extLst>
          </p:cNvPr>
          <p:cNvGrpSpPr/>
          <p:nvPr/>
        </p:nvGrpSpPr>
        <p:grpSpPr>
          <a:xfrm>
            <a:off x="5309140" y="1770995"/>
            <a:ext cx="3421591" cy="1190542"/>
            <a:chOff x="-89814" y="0"/>
            <a:chExt cx="2325499" cy="591820"/>
          </a:xfrm>
        </p:grpSpPr>
        <p:pic>
          <p:nvPicPr>
            <p:cNvPr id="8" name="Picture 7">
              <a:extLst>
                <a:ext uri="{FF2B5EF4-FFF2-40B4-BE49-F238E27FC236}">
                  <a16:creationId xmlns:a16="http://schemas.microsoft.com/office/drawing/2014/main" id="{12DFCC0A-A0E4-4E67-BBD1-D7AD6D393BE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9814" y="66525"/>
              <a:ext cx="784225" cy="484959"/>
            </a:xfrm>
            <a:prstGeom prst="rect">
              <a:avLst/>
            </a:prstGeom>
          </p:spPr>
        </p:pic>
        <p:pic>
          <p:nvPicPr>
            <p:cNvPr id="9" name="Picture 8">
              <a:extLst>
                <a:ext uri="{FF2B5EF4-FFF2-40B4-BE49-F238E27FC236}">
                  <a16:creationId xmlns:a16="http://schemas.microsoft.com/office/drawing/2014/main" id="{6F4F91BC-C09F-45E3-99ED-2944CD8AC90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91243" y="0"/>
              <a:ext cx="777875" cy="591820"/>
            </a:xfrm>
            <a:prstGeom prst="rect">
              <a:avLst/>
            </a:prstGeom>
          </p:spPr>
        </p:pic>
        <p:pic>
          <p:nvPicPr>
            <p:cNvPr id="10" name="Picture 9">
              <a:extLst>
                <a:ext uri="{FF2B5EF4-FFF2-40B4-BE49-F238E27FC236}">
                  <a16:creationId xmlns:a16="http://schemas.microsoft.com/office/drawing/2014/main" id="{8A592238-1678-4FDC-825C-CAF9B21D3E6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451460" y="65315"/>
              <a:ext cx="784225" cy="494665"/>
            </a:xfrm>
            <a:prstGeom prst="rect">
              <a:avLst/>
            </a:prstGeom>
          </p:spPr>
        </p:pic>
      </p:grpSp>
      <p:sp>
        <p:nvSpPr>
          <p:cNvPr id="6" name="TextBox 5">
            <a:extLst>
              <a:ext uri="{FF2B5EF4-FFF2-40B4-BE49-F238E27FC236}">
                <a16:creationId xmlns:a16="http://schemas.microsoft.com/office/drawing/2014/main" id="{83AEA0A8-D31E-4A61-97F5-737518AABE4B}"/>
              </a:ext>
            </a:extLst>
          </p:cNvPr>
          <p:cNvSpPr txBox="1"/>
          <p:nvPr/>
        </p:nvSpPr>
        <p:spPr>
          <a:xfrm>
            <a:off x="851878" y="4228716"/>
            <a:ext cx="8914524" cy="923330"/>
          </a:xfrm>
          <a:prstGeom prst="rect">
            <a:avLst/>
          </a:prstGeom>
          <a:noFill/>
        </p:spPr>
        <p:txBody>
          <a:bodyPr wrap="square" rtlCol="0">
            <a:spAutoFit/>
          </a:bodyPr>
          <a:lstStyle/>
          <a:p>
            <a:r>
              <a:rPr lang="en-GB" b="1" dirty="0"/>
              <a:t>Dr Peggy Oti-Boateng</a:t>
            </a:r>
          </a:p>
          <a:p>
            <a:r>
              <a:rPr lang="en-GB" sz="1600" b="1" dirty="0"/>
              <a:t>Director of Science Policy, UNESCO</a:t>
            </a:r>
          </a:p>
          <a:p>
            <a:endParaRPr lang="en-GB" dirty="0"/>
          </a:p>
        </p:txBody>
      </p:sp>
    </p:spTree>
    <p:extLst>
      <p:ext uri="{BB962C8B-B14F-4D97-AF65-F5344CB8AC3E}">
        <p14:creationId xmlns:p14="http://schemas.microsoft.com/office/powerpoint/2010/main" val="324407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bg1"/>
                </a:solidFill>
              </a:rPr>
              <a:t>UNESCO and the SDGs</a:t>
            </a:r>
            <a:br>
              <a:rPr lang="en-GB" dirty="0">
                <a:solidFill>
                  <a:schemeClr val="bg1"/>
                </a:solidFill>
              </a:rPr>
            </a:br>
            <a:r>
              <a:rPr lang="en-GB" sz="2100" dirty="0">
                <a:solidFill>
                  <a:schemeClr val="bg1"/>
                </a:solidFill>
              </a:rPr>
              <a:t>A call to action across the Commonwealth</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46910" y="1309714"/>
            <a:ext cx="3094326" cy="2437182"/>
          </a:xfrm>
          <a:prstGeom prst="rect">
            <a:avLst/>
          </a:prstGeom>
        </p:spPr>
      </p:pic>
      <p:sp>
        <p:nvSpPr>
          <p:cNvPr id="5" name="TextBox 4"/>
          <p:cNvSpPr txBox="1"/>
          <p:nvPr/>
        </p:nvSpPr>
        <p:spPr>
          <a:xfrm>
            <a:off x="4341236" y="1801183"/>
            <a:ext cx="3520913" cy="1754326"/>
          </a:xfrm>
          <a:prstGeom prst="rect">
            <a:avLst/>
          </a:prstGeom>
          <a:noFill/>
        </p:spPr>
        <p:txBody>
          <a:bodyPr wrap="square" rtlCol="0">
            <a:spAutoFit/>
          </a:bodyPr>
          <a:lstStyle/>
          <a:p>
            <a:r>
              <a:rPr lang="en-GB" sz="1800" b="1" dirty="0">
                <a:solidFill>
                  <a:schemeClr val="tx2"/>
                </a:solidFill>
              </a:rPr>
              <a:t>International Collaboration on Engineering for the Sustainable Development Goals </a:t>
            </a:r>
          </a:p>
          <a:p>
            <a:endParaRPr lang="en-GB" sz="1800" b="1" dirty="0">
              <a:solidFill>
                <a:schemeClr val="tx2"/>
              </a:solidFill>
            </a:endParaRPr>
          </a:p>
          <a:p>
            <a:r>
              <a:rPr lang="en-GB" sz="1800" i="1" dirty="0">
                <a:solidFill>
                  <a:schemeClr val="tx2"/>
                </a:solidFill>
              </a:rPr>
              <a:t>Building a Global Consensus on Engineering for Society</a:t>
            </a:r>
            <a:endParaRPr lang="en-GB" sz="1800" dirty="0">
              <a:solidFill>
                <a:schemeClr val="tx2"/>
              </a:solidFill>
            </a:endParaRPr>
          </a:p>
        </p:txBody>
      </p:sp>
    </p:spTree>
    <p:extLst>
      <p:ext uri="{BB962C8B-B14F-4D97-AF65-F5344CB8AC3E}">
        <p14:creationId xmlns:p14="http://schemas.microsoft.com/office/powerpoint/2010/main" val="1972202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869141" y="1013591"/>
            <a:ext cx="5699454" cy="376823"/>
          </a:xfrm>
        </p:spPr>
        <p:txBody>
          <a:bodyPr/>
          <a:lstStyle/>
          <a:p>
            <a:r>
              <a:rPr lang="en-US" dirty="0">
                <a:solidFill>
                  <a:srgbClr val="FFFF00"/>
                </a:solidFill>
              </a:rPr>
              <a:t>Building peace in the minds of men and women through Education the Sciences  Culture and Communication and Information</a:t>
            </a:r>
          </a:p>
        </p:txBody>
      </p:sp>
      <p:sp>
        <p:nvSpPr>
          <p:cNvPr id="3" name="Title 2"/>
          <p:cNvSpPr>
            <a:spLocks noGrp="1"/>
          </p:cNvSpPr>
          <p:nvPr>
            <p:ph type="ctrTitle"/>
          </p:nvPr>
        </p:nvSpPr>
        <p:spPr/>
        <p:txBody>
          <a:bodyPr/>
          <a:lstStyle/>
          <a:p>
            <a:r>
              <a:rPr lang="en-US" dirty="0"/>
              <a:t>UNESCO at the Heart of the Sustainable Development Goals </a:t>
            </a:r>
          </a:p>
        </p:txBody>
      </p:sp>
      <p:sp>
        <p:nvSpPr>
          <p:cNvPr id="4" name="Text Placeholder 3"/>
          <p:cNvSpPr>
            <a:spLocks noGrp="1"/>
          </p:cNvSpPr>
          <p:nvPr>
            <p:ph type="body" sz="quarter" idx="17"/>
          </p:nvPr>
        </p:nvSpPr>
        <p:spPr/>
        <p:txBody>
          <a:bodyPr/>
          <a:lstStyle/>
          <a:p>
            <a:endParaRPr lang="en-US" dirty="0"/>
          </a:p>
        </p:txBody>
      </p:sp>
      <p:pic>
        <p:nvPicPr>
          <p:cNvPr id="5" name="Picture 4" descr="Image result for sd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12082" y="1902319"/>
            <a:ext cx="2617945" cy="261794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22427" y="1791673"/>
            <a:ext cx="2820961" cy="2608406"/>
          </a:xfrm>
          <a:prstGeom prst="rect">
            <a:avLst/>
          </a:prstGeom>
          <a:noFill/>
        </p:spPr>
        <p:txBody>
          <a:bodyPr wrap="square" rtlCol="0">
            <a:spAutoFit/>
          </a:bodyPr>
          <a:lstStyle/>
          <a:p>
            <a:r>
              <a:rPr lang="en-US" sz="1500" dirty="0">
                <a:latin typeface="Calibri" panose="020F0502020204030204" pitchFamily="34" charset="0"/>
                <a:ea typeface="Calibri" panose="020F0502020204030204" pitchFamily="34" charset="0"/>
                <a:cs typeface="Times New Roman" panose="02020603050405020304" pitchFamily="18" charset="0"/>
              </a:rPr>
              <a:t>In the context of pressing planetary and socio-economic challenges, sustainable and innovative solutions require an </a:t>
            </a:r>
            <a:r>
              <a:rPr lang="en-US" sz="15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efficient</a:t>
            </a:r>
            <a:r>
              <a:rPr lang="en-US" sz="15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15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transparent</a:t>
            </a:r>
            <a:r>
              <a:rPr lang="en-US" sz="15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15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and</a:t>
            </a:r>
            <a:r>
              <a:rPr lang="en-US" sz="15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15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vibrant</a:t>
            </a:r>
            <a:r>
              <a:rPr lang="en-US" sz="15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15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scientific and engineering community</a:t>
            </a:r>
            <a:r>
              <a:rPr lang="en-US" sz="15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1500" dirty="0">
                <a:latin typeface="Calibri" panose="020F0502020204030204" pitchFamily="34" charset="0"/>
                <a:ea typeface="Calibri" panose="020F0502020204030204" pitchFamily="34" charset="0"/>
                <a:cs typeface="Times New Roman" panose="02020603050405020304" pitchFamily="18" charset="0"/>
              </a:rPr>
              <a:t>not only stemming from scientists and engineers but from the whole of </a:t>
            </a:r>
            <a:r>
              <a:rPr lang="en-US" sz="15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society and leaving no one behind</a:t>
            </a:r>
            <a:endParaRPr lang="en-GB" sz="1500" b="1" dirty="0">
              <a:solidFill>
                <a:srgbClr val="FF0000"/>
              </a:solidFill>
            </a:endParaRPr>
          </a:p>
          <a:p>
            <a:endParaRPr lang="en-US" sz="1500" dirty="0">
              <a:solidFill>
                <a:srgbClr val="FF9900"/>
              </a:solidFill>
            </a:endParaRPr>
          </a:p>
        </p:txBody>
      </p:sp>
    </p:spTree>
    <p:extLst>
      <p:ext uri="{BB962C8B-B14F-4D97-AF65-F5344CB8AC3E}">
        <p14:creationId xmlns:p14="http://schemas.microsoft.com/office/powerpoint/2010/main" val="403877292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ENERAL Master Slid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KMI_PPT_Template_1_EN.potx" id="{D09A20E7-3E93-461F-928D-0E7872B518FB}" vid="{8EF6047A-269E-49F5-AFC2-41DD4A5049A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3308</TotalTime>
  <Words>4678</Words>
  <Application>Microsoft Macintosh PowerPoint</Application>
  <PresentationFormat>On-screen Show (16:9)</PresentationFormat>
  <Paragraphs>410</Paragraphs>
  <Slides>40</Slides>
  <Notes>39</Notes>
  <HiddenSlides>1</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40</vt:i4>
      </vt:variant>
    </vt:vector>
  </HeadingPairs>
  <TitlesOfParts>
    <vt:vector size="50" baseType="lpstr">
      <vt:lpstr>Arial</vt:lpstr>
      <vt:lpstr>Calibri</vt:lpstr>
      <vt:lpstr>Calibri Light</vt:lpstr>
      <vt:lpstr>Franklin Gothic Book</vt:lpstr>
      <vt:lpstr>Frutiger LT 47 LightCn</vt:lpstr>
      <vt:lpstr>Helvetica</vt:lpstr>
      <vt:lpstr>Verdana</vt:lpstr>
      <vt:lpstr>Verdana Standaard</vt:lpstr>
      <vt:lpstr>Office Theme</vt:lpstr>
      <vt:lpstr>GENERAL Master Slide</vt:lpstr>
      <vt:lpstr>COMMONWEALTH SUSTAINABLE URBANISATION PROGRAMME   INFRASTRUCTURE-LED COMMUNITY RESILIENCE</vt:lpstr>
      <vt:lpstr>Session Overview</vt:lpstr>
      <vt:lpstr>Landmark engineering projects versus systems level solutions to bring infrastructure to millions…??</vt:lpstr>
      <vt:lpstr>The Impact of Covid 19 on the UN SDGs…</vt:lpstr>
      <vt:lpstr>An Infrastructure “Pandemic” - What do we need? What do we need to do to deliver the UN SDGs…?</vt:lpstr>
      <vt:lpstr>The Challenge we face – Scaling it up…</vt:lpstr>
      <vt:lpstr>COMMONWEALTH SUSTAINABLE URBANISATION PROGRAMME   INFRASTRUCTURE-LED COMMUNITY RESILIENCE</vt:lpstr>
      <vt:lpstr>UNESCO and the SDGs A call to action across the Commonwealth</vt:lpstr>
      <vt:lpstr>UNESCO at the Heart of the Sustainable Development Goals </vt:lpstr>
      <vt:lpstr>PowerPoint Presentation</vt:lpstr>
      <vt:lpstr>PowerPoint Presentation</vt:lpstr>
      <vt:lpstr>UNESCO Science &amp; Engineering - Diversity and Inclusion</vt:lpstr>
      <vt:lpstr>COMMONWEALTH SUSTAINABLE URBANISATION PROGRAMME   INFRASTRUCTURE-LED COMMUNITY RESILIENCE</vt:lpstr>
      <vt:lpstr>Challenges facing Cities in light of COVID-19</vt:lpstr>
      <vt:lpstr>Infrastructure and COVID-19 links in informal settlements</vt:lpstr>
      <vt:lpstr>WASH, SDGS and COVID-19 links in informal settlements</vt:lpstr>
      <vt:lpstr>SDGs - Unifying Framework</vt:lpstr>
      <vt:lpstr>Role of Engineers in the 21st Century</vt:lpstr>
      <vt:lpstr>COMMONWEALTH SUSTAINABLE URBANISATION PROGRAMME   INFRASTRUCTURE-LED COMMUNITY RESILIENCE</vt:lpstr>
      <vt:lpstr>PowerPoint Presentation</vt:lpstr>
      <vt:lpstr>Themes relevant well prior to COVID-19</vt:lpstr>
      <vt:lpstr>Complex systems – points of view &amp; multiple voices</vt:lpstr>
      <vt:lpstr>Complex systems require multiple voices</vt:lpstr>
      <vt:lpstr>Youth leadership – Cross-disciplinary, cross-institutional, cross-continental</vt:lpstr>
      <vt:lpstr>COMMONWEALTH SUSTAINABLE URBANISATION PROGRAMME   INFRASTRUCTURE-LED COMMUNITY RESILIENCE</vt:lpstr>
      <vt:lpstr>INFRASTRUCTURE-LED COMMUNITY RESILENCE </vt:lpstr>
      <vt:lpstr>City of Johannesburg Spatial Development Framework </vt:lpstr>
      <vt:lpstr>PowerPoint Presentation</vt:lpstr>
      <vt:lpstr>PowerPoint Presentation</vt:lpstr>
      <vt:lpstr>Conclusion</vt:lpstr>
      <vt:lpstr>COMMONWEALTH SUSTAINABLE URBANISATION PROGRAMME   INFRASTRUCTURE-LED COMMUNITY RESILIENCE</vt:lpstr>
      <vt:lpstr>Resilience success story – ICRG India (Infrastructure for Climate Resilient Growth, supported by DfID/MGNREGA)</vt:lpstr>
      <vt:lpstr>Cape Town: learning from Day Zero</vt:lpstr>
      <vt:lpstr>Cape Town: learning from Day Zero</vt:lpstr>
      <vt:lpstr>Learning from crisis: resilient leadership</vt:lpstr>
      <vt:lpstr>COMMONWEALTH SUSTAINABLE URBANISATION PROGRAMME   INFRASTRUCTURE-LED COMMUNITY RESILIENCE</vt:lpstr>
      <vt:lpstr>Josh’s PPT Presentation – separate file</vt:lpstr>
      <vt:lpstr>INFRASTRUCTURE-LED COMMUNITY RESILIENCE</vt:lpstr>
      <vt:lpstr>INFRASTRUCTURE-LED COMMUNITY RESILIENCE</vt:lpstr>
      <vt:lpstr>INFRASTRUCTURE-LED COMMUNITY RESILIENCE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Alice Preston-Jones</dc:creator>
  <cp:lastModifiedBy>Alice Preston-Jones</cp:lastModifiedBy>
  <cp:revision>64</cp:revision>
  <cp:lastPrinted>2020-08-05T12:08:51Z</cp:lastPrinted>
  <dcterms:created xsi:type="dcterms:W3CDTF">2020-06-08T15:11:03Z</dcterms:created>
  <dcterms:modified xsi:type="dcterms:W3CDTF">2020-08-10T15:28:44Z</dcterms:modified>
</cp:coreProperties>
</file>